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charts/style2.xml" ContentType="application/vnd.ms-office.chartstyl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Default Extension="rels" ContentType="application/vnd.openxmlformats-package.relationships+xml"/>
  <Default Extension="xml" ContentType="application/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charts/colors2.xml" ContentType="application/vnd.ms-office.chartcolorstyl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charts/colors1.xml" ContentType="application/vnd.ms-office.chartcolorstyle+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charts/style1.xml" ContentType="application/vnd.ms-office.chartstyl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s/slide1.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84" r:id="rId2"/>
    <p:sldMasterId id="2147483696" r:id="rId3"/>
  </p:sldMasterIdLst>
  <p:notesMasterIdLst>
    <p:notesMasterId r:id="rId10"/>
  </p:notesMasterIdLst>
  <p:sldIdLst>
    <p:sldId id="271" r:id="rId4"/>
    <p:sldId id="281" r:id="rId5"/>
    <p:sldId id="256" r:id="rId6"/>
    <p:sldId id="276" r:id="rId7"/>
    <p:sldId id="280" r:id="rId8"/>
    <p:sldId id="282" r:id="rId9"/>
  </p:sldIdLst>
  <p:sldSz cx="6858000" cy="9906000" type="A4"/>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0000"/>
    <a:srgbClr val="FFFFD5"/>
    <a:srgbClr val="FFFF93"/>
    <a:srgbClr val="FFFFC5"/>
    <a:srgbClr val="FFFF99"/>
    <a:srgbClr val="FFFFCC"/>
    <a:srgbClr val="FF9966"/>
    <a:srgbClr val="FF6600"/>
    <a:srgbClr val="FF8951"/>
    <a:srgbClr val="3C486E"/>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無樣式、表格格線">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無樣式、無格線">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E9639D4-E3E2-4D34-9284-5A2195B3D0D7}" styleName="淺色樣式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31" autoAdjust="0"/>
    <p:restoredTop sz="99273" autoAdjust="0"/>
  </p:normalViewPr>
  <p:slideViewPr>
    <p:cSldViewPr snapToGrid="0">
      <p:cViewPr varScale="1">
        <p:scale>
          <a:sx n="73" d="100"/>
          <a:sy n="73" d="100"/>
        </p:scale>
        <p:origin x="-1584" y="-114"/>
      </p:cViewPr>
      <p:guideLst>
        <p:guide orient="horz" pos="3120"/>
        <p:guide pos="2160"/>
      </p:guideLst>
    </p:cSldViewPr>
  </p:slideViewPr>
  <p:notesTextViewPr>
    <p:cViewPr>
      <p:scale>
        <a:sx n="1" d="1"/>
        <a:sy n="1" d="1"/>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presProps" Target="presProps.xml"/><Relationship Id="rId5" Type="http://schemas.openxmlformats.org/officeDocument/2006/relationships/slide" Target="slides/slide2.xml"/><Relationship Id="rId10"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microsoft.com/office/2011/relationships/chartStyle" Target="style1.xml"/><Relationship Id="rId2" Type="http://schemas.microsoft.com/office/2011/relationships/chartColorStyle" Target="colors1.xml"/><Relationship Id="rId1" Type="http://schemas.openxmlformats.org/officeDocument/2006/relationships/oleObject" Target="file:///D:\&#22823;&#22235;\&#37291;&#38498;&#23526;&#32722;\&#26696;&#20363;&#22577;&#21578;\NEWNEW\&#34880;&#31958;&#22294;.xlsx" TargetMode="External"/></Relationships>
</file>

<file path=ppt/charts/_rels/chart2.xml.rels><?xml version="1.0" encoding="UTF-8" standalone="yes"?>
<Relationships xmlns="http://schemas.openxmlformats.org/package/2006/relationships"><Relationship Id="rId3" Type="http://schemas.microsoft.com/office/2011/relationships/chartStyle" Target="style2.xml"/><Relationship Id="rId2" Type="http://schemas.microsoft.com/office/2011/relationships/chartColorStyle" Target="colors2.xml"/><Relationship Id="rId1" Type="http://schemas.openxmlformats.org/officeDocument/2006/relationships/oleObject" Target="file:///D:\&#22823;&#22235;\&#37291;&#38498;&#23526;&#32722;\&#26696;&#20363;&#22577;&#21578;\NEWNEW\&#34880;&#31958;&#22294;.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zh-TW"/>
  <c:chart>
    <c:autoTitleDeleted val="1"/>
    <c:plotArea>
      <c:layout/>
      <c:barChart>
        <c:barDir val="col"/>
        <c:grouping val="clustered"/>
        <c:ser>
          <c:idx val="0"/>
          <c:order val="0"/>
          <c:tx>
            <c:strRef>
              <c:f>工作表3!$B$1</c:f>
              <c:strCache>
                <c:ptCount val="1"/>
                <c:pt idx="0">
                  <c:v>TKI</c:v>
                </c:pt>
              </c:strCache>
            </c:strRef>
          </c:tx>
          <c:spPr>
            <a:solidFill>
              <a:schemeClr val="accent1"/>
            </a:solidFill>
            <a:ln>
              <a:noFill/>
            </a:ln>
            <a:effectLst/>
          </c:spPr>
          <c:dPt>
            <c:idx val="0"/>
            <c:spPr>
              <a:solidFill>
                <a:srgbClr val="C00000"/>
              </a:solidFill>
              <a:ln>
                <a:noFill/>
              </a:ln>
              <a:effectLst/>
            </c:spPr>
          </c:dPt>
          <c:dPt>
            <c:idx val="1"/>
            <c:spPr>
              <a:solidFill>
                <a:srgbClr val="C00000"/>
              </a:solidFill>
              <a:ln>
                <a:noFill/>
              </a:ln>
              <a:effectLst/>
            </c:spPr>
          </c:dPt>
          <c:dPt>
            <c:idx val="2"/>
            <c:spPr>
              <a:solidFill>
                <a:schemeClr val="bg1">
                  <a:lumMod val="50000"/>
                </a:schemeClr>
              </a:solidFill>
              <a:ln>
                <a:noFill/>
              </a:ln>
              <a:effectLst/>
            </c:spPr>
          </c:dPt>
          <c:dPt>
            <c:idx val="3"/>
            <c:spPr>
              <a:solidFill>
                <a:schemeClr val="bg1">
                  <a:lumMod val="50000"/>
                </a:schemeClr>
              </a:solidFill>
              <a:ln>
                <a:noFill/>
              </a:ln>
              <a:effectLst/>
            </c:spPr>
          </c:dPt>
          <c:dPt>
            <c:idx val="4"/>
            <c:spPr>
              <a:solidFill>
                <a:schemeClr val="accent1">
                  <a:lumMod val="75000"/>
                </a:schemeClr>
              </a:solidFill>
              <a:ln>
                <a:noFill/>
              </a:ln>
              <a:effectLst/>
            </c:spPr>
          </c:dPt>
          <c:dPt>
            <c:idx val="5"/>
            <c:spPr>
              <a:solidFill>
                <a:schemeClr val="accent1">
                  <a:lumMod val="75000"/>
                </a:schemeClr>
              </a:solidFill>
              <a:ln>
                <a:noFill/>
              </a:ln>
              <a:effectLst/>
            </c:spPr>
          </c:dPt>
          <c:cat>
            <c:strRef>
              <c:f>工作表3!$A$2:$A$7</c:f>
              <c:strCache>
                <c:ptCount val="6"/>
                <c:pt idx="0">
                  <c:v>WJTOG-3405</c:v>
                </c:pt>
                <c:pt idx="1">
                  <c:v>NEJ-002</c:v>
                </c:pt>
                <c:pt idx="2">
                  <c:v>EURTAC</c:v>
                </c:pt>
                <c:pt idx="3">
                  <c:v>OPTIMAL</c:v>
                </c:pt>
                <c:pt idx="4">
                  <c:v>Lux-Lung 3</c:v>
                </c:pt>
                <c:pt idx="5">
                  <c:v>Lux-Lung 6</c:v>
                </c:pt>
              </c:strCache>
            </c:strRef>
          </c:cat>
          <c:val>
            <c:numRef>
              <c:f>工作表3!$B$2:$B$7</c:f>
              <c:numCache>
                <c:formatCode>General</c:formatCode>
                <c:ptCount val="6"/>
                <c:pt idx="0">
                  <c:v>9.2000000000000011</c:v>
                </c:pt>
                <c:pt idx="1">
                  <c:v>10.8</c:v>
                </c:pt>
                <c:pt idx="2">
                  <c:v>9.7000000000000011</c:v>
                </c:pt>
                <c:pt idx="3">
                  <c:v>13.1</c:v>
                </c:pt>
                <c:pt idx="4">
                  <c:v>13.6</c:v>
                </c:pt>
                <c:pt idx="5">
                  <c:v>11</c:v>
                </c:pt>
              </c:numCache>
            </c:numRef>
          </c:val>
        </c:ser>
        <c:ser>
          <c:idx val="1"/>
          <c:order val="1"/>
          <c:tx>
            <c:strRef>
              <c:f>工作表3!$C$1</c:f>
              <c:strCache>
                <c:ptCount val="1"/>
                <c:pt idx="0">
                  <c:v>Chemo</c:v>
                </c:pt>
              </c:strCache>
            </c:strRef>
          </c:tx>
          <c:spPr>
            <a:solidFill>
              <a:srgbClr val="CC3300">
                <a:alpha val="45098"/>
              </a:srgbClr>
            </a:solidFill>
            <a:ln>
              <a:noFill/>
            </a:ln>
            <a:effectLst/>
          </c:spPr>
          <c:dPt>
            <c:idx val="2"/>
            <c:spPr>
              <a:solidFill>
                <a:schemeClr val="bg1">
                  <a:lumMod val="65000"/>
                  <a:alpha val="45098"/>
                </a:schemeClr>
              </a:solidFill>
              <a:ln>
                <a:noFill/>
              </a:ln>
              <a:effectLst/>
            </c:spPr>
          </c:dPt>
          <c:dPt>
            <c:idx val="3"/>
            <c:spPr>
              <a:solidFill>
                <a:schemeClr val="bg1">
                  <a:lumMod val="65000"/>
                  <a:alpha val="45098"/>
                </a:schemeClr>
              </a:solidFill>
              <a:ln>
                <a:noFill/>
              </a:ln>
              <a:effectLst/>
            </c:spPr>
          </c:dPt>
          <c:dPt>
            <c:idx val="4"/>
            <c:spPr>
              <a:solidFill>
                <a:schemeClr val="accent1">
                  <a:lumMod val="60000"/>
                  <a:lumOff val="40000"/>
                  <a:alpha val="45098"/>
                </a:schemeClr>
              </a:solidFill>
              <a:ln>
                <a:noFill/>
              </a:ln>
              <a:effectLst/>
            </c:spPr>
          </c:dPt>
          <c:dPt>
            <c:idx val="5"/>
            <c:spPr>
              <a:solidFill>
                <a:schemeClr val="accent1">
                  <a:lumMod val="60000"/>
                  <a:lumOff val="40000"/>
                  <a:alpha val="45098"/>
                </a:schemeClr>
              </a:solidFill>
              <a:ln>
                <a:noFill/>
              </a:ln>
              <a:effectLst/>
            </c:spPr>
          </c:dPt>
          <c:cat>
            <c:strRef>
              <c:f>工作表3!$A$2:$A$7</c:f>
              <c:strCache>
                <c:ptCount val="6"/>
                <c:pt idx="0">
                  <c:v>WJTOG-3405</c:v>
                </c:pt>
                <c:pt idx="1">
                  <c:v>NEJ-002</c:v>
                </c:pt>
                <c:pt idx="2">
                  <c:v>EURTAC</c:v>
                </c:pt>
                <c:pt idx="3">
                  <c:v>OPTIMAL</c:v>
                </c:pt>
                <c:pt idx="4">
                  <c:v>Lux-Lung 3</c:v>
                </c:pt>
                <c:pt idx="5">
                  <c:v>Lux-Lung 6</c:v>
                </c:pt>
              </c:strCache>
            </c:strRef>
          </c:cat>
          <c:val>
            <c:numRef>
              <c:f>工作表3!$C$2:$C$7</c:f>
              <c:numCache>
                <c:formatCode>General</c:formatCode>
                <c:ptCount val="6"/>
                <c:pt idx="0">
                  <c:v>6.3</c:v>
                </c:pt>
                <c:pt idx="1">
                  <c:v>5.4</c:v>
                </c:pt>
                <c:pt idx="2">
                  <c:v>5.2</c:v>
                </c:pt>
                <c:pt idx="3">
                  <c:v>4.5999999999999996</c:v>
                </c:pt>
                <c:pt idx="4">
                  <c:v>9.6</c:v>
                </c:pt>
                <c:pt idx="5">
                  <c:v>5.6</c:v>
                </c:pt>
              </c:numCache>
            </c:numRef>
          </c:val>
        </c:ser>
        <c:dLbls/>
        <c:axId val="200218496"/>
        <c:axId val="200234112"/>
      </c:barChart>
      <c:catAx>
        <c:axId val="200218496"/>
        <c:scaling>
          <c:orientation val="minMax"/>
        </c:scaling>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zh-TW" altLang="en-US" b="1" dirty="0" smtClean="0">
                    <a:solidFill>
                      <a:schemeClr val="tx1"/>
                    </a:solidFill>
                    <a:latin typeface="微軟正黑體" panose="020B0604030504040204" pitchFamily="34" charset="-120"/>
                    <a:ea typeface="微軟正黑體" panose="020B0604030504040204" pitchFamily="34" charset="-120"/>
                  </a:rPr>
                  <a:t>艾瑞莎</a:t>
                </a:r>
                <a:endParaRPr lang="zh-TW" altLang="en-US" b="1" dirty="0">
                  <a:solidFill>
                    <a:schemeClr val="tx1"/>
                  </a:solidFill>
                  <a:latin typeface="微軟正黑體" panose="020B0604030504040204" pitchFamily="34" charset="-120"/>
                  <a:ea typeface="微軟正黑體" panose="020B0604030504040204" pitchFamily="34" charset="-120"/>
                </a:endParaRPr>
              </a:p>
            </c:rich>
          </c:tx>
          <c:layout>
            <c:manualLayout>
              <c:xMode val="edge"/>
              <c:yMode val="edge"/>
              <c:x val="0.21895771131165984"/>
              <c:y val="0.88379090433796992"/>
            </c:manualLayout>
          </c:layout>
          <c:spPr>
            <a:noFill/>
            <a:ln>
              <a:noFill/>
            </a:ln>
            <a:effectLst/>
          </c:spPr>
        </c:title>
        <c:numFmt formatCode="General" sourceLinked="1"/>
        <c:maj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TW"/>
          </a:p>
        </c:txPr>
        <c:crossAx val="200234112"/>
        <c:crosses val="autoZero"/>
        <c:auto val="1"/>
        <c:lblAlgn val="ctr"/>
        <c:lblOffset val="100"/>
      </c:catAx>
      <c:valAx>
        <c:axId val="200234112"/>
        <c:scaling>
          <c:orientation val="minMax"/>
        </c:scaling>
        <c:axPos val="l"/>
        <c:majorGridlines>
          <c:spPr>
            <a:ln w="9525" cap="flat" cmpd="sng" algn="ctr">
              <a:solidFill>
                <a:schemeClr val="tx1">
                  <a:lumMod val="15000"/>
                  <a:lumOff val="85000"/>
                </a:schemeClr>
              </a:solidFill>
              <a:round/>
            </a:ln>
            <a:effectLst/>
          </c:spPr>
        </c:majorGridlines>
        <c:title>
          <c:tx>
            <c:rich>
              <a:bodyPr rot="0" spcFirstLastPara="1" vertOverflow="ellipsis" vert="eaVert" wrap="square" anchor="ctr" anchorCtr="1"/>
              <a:lstStyle/>
              <a:p>
                <a:pPr>
                  <a:defRPr sz="1000" b="0" i="0" u="none" strike="noStrike" kern="1200" baseline="0">
                    <a:solidFill>
                      <a:schemeClr val="tx1">
                        <a:lumMod val="65000"/>
                        <a:lumOff val="35000"/>
                      </a:schemeClr>
                    </a:solidFill>
                    <a:latin typeface="+mn-lt"/>
                    <a:ea typeface="+mn-ea"/>
                    <a:cs typeface="+mn-cs"/>
                  </a:defRPr>
                </a:pPr>
                <a:r>
                  <a:rPr lang="zh-TW" altLang="en-US" sz="900" b="1" dirty="0" smtClean="0">
                    <a:latin typeface="微軟正黑體" panose="020B0604030504040204" pitchFamily="34" charset="-120"/>
                    <a:ea typeface="微軟正黑體" panose="020B0604030504040204" pitchFamily="34" charset="-120"/>
                  </a:rPr>
                  <a:t>月</a:t>
                </a:r>
                <a:endParaRPr lang="zh-TW" altLang="en-US" sz="900" b="1" dirty="0">
                  <a:latin typeface="微軟正黑體" panose="020B0604030504040204" pitchFamily="34" charset="-120"/>
                  <a:ea typeface="微軟正黑體" panose="020B0604030504040204" pitchFamily="34" charset="-120"/>
                </a:endParaRPr>
              </a:p>
            </c:rich>
          </c:tx>
          <c:layout/>
          <c:spPr>
            <a:noFill/>
            <a:ln>
              <a:noFill/>
            </a:ln>
            <a:effectLst/>
          </c:spPr>
        </c:title>
        <c:numFmt formatCode="General" sourceLinked="1"/>
        <c:maj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TW"/>
          </a:p>
        </c:txPr>
        <c:crossAx val="200218496"/>
        <c:crosses val="autoZero"/>
        <c:crossBetween val="between"/>
        <c:majorUnit val="5"/>
      </c:valAx>
      <c:spPr>
        <a:noFill/>
        <a:ln>
          <a:noFill/>
        </a:ln>
        <a:effectLst/>
      </c:spPr>
    </c:plotArea>
    <c:plotVisOnly val="1"/>
    <c:dispBlanksAs val="gap"/>
  </c:chart>
  <c:spPr>
    <a:noFill/>
    <a:ln>
      <a:noFill/>
    </a:ln>
    <a:effectLst/>
  </c:spPr>
  <c:txPr>
    <a:bodyPr/>
    <a:lstStyle/>
    <a:p>
      <a:pPr>
        <a:defRPr/>
      </a:pPr>
      <a:endParaRPr lang="zh-TW"/>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zh-TW"/>
  <c:chart>
    <c:autoTitleDeleted val="1"/>
    <c:plotArea>
      <c:layout>
        <c:manualLayout>
          <c:layoutTarget val="inner"/>
          <c:xMode val="edge"/>
          <c:yMode val="edge"/>
          <c:x val="7.3764651145894616E-2"/>
          <c:y val="6.4036151347355755E-2"/>
          <c:w val="0.88568209320045055"/>
          <c:h val="0.8314305530812619"/>
        </c:manualLayout>
      </c:layout>
      <c:barChart>
        <c:barDir val="col"/>
        <c:grouping val="clustered"/>
        <c:ser>
          <c:idx val="0"/>
          <c:order val="0"/>
          <c:tx>
            <c:strRef>
              <c:f>工作表3!$B$19</c:f>
              <c:strCache>
                <c:ptCount val="1"/>
                <c:pt idx="0">
                  <c:v>TKI</c:v>
                </c:pt>
              </c:strCache>
            </c:strRef>
          </c:tx>
          <c:spPr>
            <a:solidFill>
              <a:schemeClr val="accent1"/>
            </a:solidFill>
            <a:ln>
              <a:noFill/>
            </a:ln>
            <a:effectLst/>
          </c:spPr>
          <c:dPt>
            <c:idx val="0"/>
            <c:spPr>
              <a:solidFill>
                <a:srgbClr val="C00000"/>
              </a:solidFill>
              <a:ln>
                <a:noFill/>
              </a:ln>
              <a:effectLst/>
            </c:spPr>
          </c:dPt>
          <c:dPt>
            <c:idx val="1"/>
            <c:spPr>
              <a:solidFill>
                <a:srgbClr val="C00000"/>
              </a:solidFill>
              <a:ln>
                <a:noFill/>
              </a:ln>
              <a:effectLst/>
            </c:spPr>
          </c:dPt>
          <c:dPt>
            <c:idx val="2"/>
            <c:spPr>
              <a:solidFill>
                <a:schemeClr val="bg2">
                  <a:lumMod val="50000"/>
                </a:schemeClr>
              </a:solidFill>
              <a:ln>
                <a:noFill/>
              </a:ln>
              <a:effectLst/>
            </c:spPr>
          </c:dPt>
          <c:dPt>
            <c:idx val="3"/>
            <c:spPr>
              <a:solidFill>
                <a:schemeClr val="tx1">
                  <a:lumMod val="50000"/>
                  <a:lumOff val="50000"/>
                </a:schemeClr>
              </a:solidFill>
              <a:ln>
                <a:noFill/>
              </a:ln>
              <a:effectLst/>
            </c:spPr>
          </c:dPt>
          <c:dPt>
            <c:idx val="4"/>
            <c:spPr>
              <a:solidFill>
                <a:schemeClr val="accent1">
                  <a:lumMod val="75000"/>
                </a:schemeClr>
              </a:solidFill>
              <a:ln>
                <a:noFill/>
              </a:ln>
              <a:effectLst/>
            </c:spPr>
          </c:dPt>
          <c:dPt>
            <c:idx val="5"/>
            <c:spPr>
              <a:solidFill>
                <a:schemeClr val="accent1">
                  <a:lumMod val="75000"/>
                </a:schemeClr>
              </a:solidFill>
              <a:ln>
                <a:noFill/>
              </a:ln>
              <a:effectLst/>
            </c:spPr>
          </c:dPt>
          <c:cat>
            <c:strRef>
              <c:f>工作表3!$A$20:$A$25</c:f>
              <c:strCache>
                <c:ptCount val="6"/>
                <c:pt idx="0">
                  <c:v>WJTOG-3405</c:v>
                </c:pt>
                <c:pt idx="1">
                  <c:v>NEJ-002</c:v>
                </c:pt>
                <c:pt idx="2">
                  <c:v>EURTAC</c:v>
                </c:pt>
                <c:pt idx="3">
                  <c:v>OPTIMAL</c:v>
                </c:pt>
                <c:pt idx="4">
                  <c:v>Lux-Lung 3</c:v>
                </c:pt>
                <c:pt idx="5">
                  <c:v>Lux-Lung 6</c:v>
                </c:pt>
              </c:strCache>
            </c:strRef>
          </c:cat>
          <c:val>
            <c:numRef>
              <c:f>工作表3!$B$20:$B$25</c:f>
              <c:numCache>
                <c:formatCode>General</c:formatCode>
                <c:ptCount val="6"/>
                <c:pt idx="0">
                  <c:v>62.1</c:v>
                </c:pt>
                <c:pt idx="1">
                  <c:v>73.7</c:v>
                </c:pt>
                <c:pt idx="2">
                  <c:v>64</c:v>
                </c:pt>
                <c:pt idx="3">
                  <c:v>83</c:v>
                </c:pt>
                <c:pt idx="4">
                  <c:v>56.1</c:v>
                </c:pt>
                <c:pt idx="5">
                  <c:v>66.900000000000006</c:v>
                </c:pt>
              </c:numCache>
            </c:numRef>
          </c:val>
        </c:ser>
        <c:ser>
          <c:idx val="1"/>
          <c:order val="1"/>
          <c:tx>
            <c:strRef>
              <c:f>工作表3!$C$19</c:f>
              <c:strCache>
                <c:ptCount val="1"/>
                <c:pt idx="0">
                  <c:v>Chemo</c:v>
                </c:pt>
              </c:strCache>
            </c:strRef>
          </c:tx>
          <c:spPr>
            <a:solidFill>
              <a:schemeClr val="accent2"/>
            </a:solidFill>
            <a:ln>
              <a:noFill/>
            </a:ln>
            <a:effectLst/>
          </c:spPr>
          <c:dPt>
            <c:idx val="0"/>
            <c:spPr>
              <a:solidFill>
                <a:srgbClr val="CC3300">
                  <a:alpha val="45098"/>
                </a:srgbClr>
              </a:solidFill>
              <a:ln>
                <a:noFill/>
              </a:ln>
              <a:effectLst/>
            </c:spPr>
          </c:dPt>
          <c:dPt>
            <c:idx val="1"/>
            <c:spPr>
              <a:solidFill>
                <a:srgbClr val="CC3300">
                  <a:alpha val="45098"/>
                </a:srgbClr>
              </a:solidFill>
              <a:ln>
                <a:noFill/>
              </a:ln>
              <a:effectLst/>
            </c:spPr>
          </c:dPt>
          <c:dPt>
            <c:idx val="2"/>
            <c:spPr>
              <a:solidFill>
                <a:schemeClr val="bg1">
                  <a:lumMod val="85000"/>
                </a:schemeClr>
              </a:solidFill>
              <a:ln>
                <a:noFill/>
              </a:ln>
              <a:effectLst/>
            </c:spPr>
          </c:dPt>
          <c:dPt>
            <c:idx val="3"/>
            <c:spPr>
              <a:solidFill>
                <a:schemeClr val="bg1">
                  <a:lumMod val="85000"/>
                </a:schemeClr>
              </a:solidFill>
              <a:ln>
                <a:noFill/>
              </a:ln>
              <a:effectLst/>
            </c:spPr>
          </c:dPt>
          <c:dPt>
            <c:idx val="4"/>
            <c:spPr>
              <a:solidFill>
                <a:schemeClr val="accent1">
                  <a:lumMod val="40000"/>
                  <a:lumOff val="60000"/>
                </a:schemeClr>
              </a:solidFill>
              <a:ln>
                <a:noFill/>
              </a:ln>
              <a:effectLst/>
            </c:spPr>
          </c:dPt>
          <c:dPt>
            <c:idx val="5"/>
            <c:spPr>
              <a:solidFill>
                <a:schemeClr val="accent1">
                  <a:lumMod val="40000"/>
                  <a:lumOff val="60000"/>
                </a:schemeClr>
              </a:solidFill>
              <a:ln>
                <a:noFill/>
              </a:ln>
              <a:effectLst/>
            </c:spPr>
          </c:dPt>
          <c:cat>
            <c:strRef>
              <c:f>工作表3!$A$20:$A$25</c:f>
              <c:strCache>
                <c:ptCount val="6"/>
                <c:pt idx="0">
                  <c:v>WJTOG-3405</c:v>
                </c:pt>
                <c:pt idx="1">
                  <c:v>NEJ-002</c:v>
                </c:pt>
                <c:pt idx="2">
                  <c:v>EURTAC</c:v>
                </c:pt>
                <c:pt idx="3">
                  <c:v>OPTIMAL</c:v>
                </c:pt>
                <c:pt idx="4">
                  <c:v>Lux-Lung 3</c:v>
                </c:pt>
                <c:pt idx="5">
                  <c:v>Lux-Lung 6</c:v>
                </c:pt>
              </c:strCache>
            </c:strRef>
          </c:cat>
          <c:val>
            <c:numRef>
              <c:f>工作表3!$C$20:$C$25</c:f>
              <c:numCache>
                <c:formatCode>General</c:formatCode>
                <c:ptCount val="6"/>
                <c:pt idx="0">
                  <c:v>32.200000000000003</c:v>
                </c:pt>
                <c:pt idx="1">
                  <c:v>30.7</c:v>
                </c:pt>
                <c:pt idx="2">
                  <c:v>18</c:v>
                </c:pt>
                <c:pt idx="3">
                  <c:v>36</c:v>
                </c:pt>
                <c:pt idx="4">
                  <c:v>22.6</c:v>
                </c:pt>
                <c:pt idx="5">
                  <c:v>23</c:v>
                </c:pt>
              </c:numCache>
            </c:numRef>
          </c:val>
        </c:ser>
        <c:dLbls/>
        <c:axId val="203582464"/>
        <c:axId val="203588352"/>
      </c:barChart>
      <c:catAx>
        <c:axId val="203582464"/>
        <c:scaling>
          <c:orientation val="minMax"/>
        </c:scaling>
        <c:axPos val="b"/>
        <c:numFmt formatCode="General" sourceLinked="1"/>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TW"/>
          </a:p>
        </c:txPr>
        <c:crossAx val="203588352"/>
        <c:crosses val="autoZero"/>
        <c:auto val="1"/>
        <c:lblAlgn val="ctr"/>
        <c:lblOffset val="100"/>
      </c:catAx>
      <c:valAx>
        <c:axId val="203588352"/>
        <c:scaling>
          <c:orientation val="minMax"/>
        </c:scaling>
        <c:axPos val="l"/>
        <c:majorGridlines>
          <c:spPr>
            <a:ln w="9525" cap="flat" cmpd="sng" algn="ctr">
              <a:solidFill>
                <a:schemeClr val="tx1">
                  <a:lumMod val="15000"/>
                  <a:lumOff val="85000"/>
                </a:schemeClr>
              </a:solidFill>
              <a:round/>
            </a:ln>
            <a:effectLst/>
          </c:spPr>
        </c:majorGridlines>
        <c:numFmt formatCode="General" sourceLinked="1"/>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TW"/>
          </a:p>
        </c:txPr>
        <c:crossAx val="203582464"/>
        <c:crosses val="autoZero"/>
        <c:crossBetween val="between"/>
        <c:majorUnit val="25"/>
      </c:valAx>
      <c:spPr>
        <a:noFill/>
        <a:ln>
          <a:noFill/>
        </a:ln>
        <a:effectLst/>
      </c:spPr>
    </c:plotArea>
    <c:plotVisOnly val="1"/>
    <c:dispBlanksAs val="gap"/>
  </c:chart>
  <c:spPr>
    <a:noFill/>
    <a:ln>
      <a:noFill/>
    </a:ln>
    <a:effectLst/>
  </c:spPr>
  <c:txPr>
    <a:bodyPr/>
    <a:lstStyle/>
    <a:p>
      <a:pPr>
        <a:defRPr/>
      </a:pPr>
      <a:endParaRPr lang="zh-TW"/>
    </a:p>
  </c:txPr>
  <c:externalData r:id="rId1"/>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3C5CD6B-E761-47FF-99F1-7483FC8491BF}" type="datetimeFigureOut">
              <a:rPr lang="zh-TW" altLang="en-US" smtClean="0"/>
              <a:pPr/>
              <a:t>2018/9/21</a:t>
            </a:fld>
            <a:endParaRPr lang="zh-TW" altLang="en-US"/>
          </a:p>
        </p:txBody>
      </p:sp>
      <p:sp>
        <p:nvSpPr>
          <p:cNvPr id="4" name="投影片圖像版面配置區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BF2E2AF-8010-4D41-A104-3C98BB90CF96}" type="slidenum">
              <a:rPr lang="zh-TW" altLang="en-US" smtClean="0"/>
              <a:pPr/>
              <a:t>‹#›</a:t>
            </a:fld>
            <a:endParaRPr lang="zh-TW" altLang="en-US"/>
          </a:p>
        </p:txBody>
      </p:sp>
    </p:spTree>
    <p:extLst>
      <p:ext uri="{BB962C8B-B14F-4D97-AF65-F5344CB8AC3E}">
        <p14:creationId xmlns:p14="http://schemas.microsoft.com/office/powerpoint/2010/main" xmlns="" val="1640675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smtClean="0"/>
              <a:t>加陰影</a:t>
            </a:r>
            <a:endParaRPr lang="en-US" altLang="zh-TW" dirty="0" smtClean="0"/>
          </a:p>
          <a:p>
            <a:r>
              <a:rPr lang="zh-TW" altLang="en-US" dirty="0" smtClean="0"/>
              <a:t>換背景</a:t>
            </a:r>
            <a:endParaRPr lang="en-US" altLang="zh-TW" dirty="0" smtClean="0"/>
          </a:p>
          <a:p>
            <a:endParaRPr lang="zh-TW" altLang="en-US" dirty="0"/>
          </a:p>
        </p:txBody>
      </p:sp>
      <p:sp>
        <p:nvSpPr>
          <p:cNvPr id="4" name="投影片編號版面配置區 3"/>
          <p:cNvSpPr>
            <a:spLocks noGrp="1"/>
          </p:cNvSpPr>
          <p:nvPr>
            <p:ph type="sldNum" sz="quarter" idx="10"/>
          </p:nvPr>
        </p:nvSpPr>
        <p:spPr/>
        <p:txBody>
          <a:bodyPr/>
          <a:lstStyle/>
          <a:p>
            <a:fld id="{ABF2E2AF-8010-4D41-A104-3C98BB90CF96}" type="slidenum">
              <a:rPr lang="zh-TW" altLang="en-US" smtClean="0"/>
              <a:pPr/>
              <a:t>1</a:t>
            </a:fld>
            <a:endParaRPr lang="zh-TW" altLang="en-US"/>
          </a:p>
        </p:txBody>
      </p:sp>
    </p:spTree>
    <p:extLst>
      <p:ext uri="{BB962C8B-B14F-4D97-AF65-F5344CB8AC3E}">
        <p14:creationId xmlns:p14="http://schemas.microsoft.com/office/powerpoint/2010/main" xmlns="" val="39245348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sz="1200" smtClean="0">
                <a:solidFill>
                  <a:srgbClr val="000000"/>
                </a:solidFill>
                <a:latin typeface="微軟正黑體" panose="020B0604030504040204" pitchFamily="34" charset="-120"/>
                <a:ea typeface="微軟正黑體" panose="020B0604030504040204" pitchFamily="34" charset="-120"/>
              </a:rPr>
              <a:t> </a:t>
            </a:r>
            <a:endParaRPr lang="en-US" altLang="zh-TW" sz="1200">
              <a:solidFill>
                <a:prstClr val="black"/>
              </a:solidFill>
              <a:latin typeface="微軟正黑體" panose="020B0604030504040204" pitchFamily="34" charset="-120"/>
              <a:ea typeface="微軟正黑體" panose="020B0604030504040204" pitchFamily="34" charset="-120"/>
            </a:endParaRPr>
          </a:p>
        </p:txBody>
      </p:sp>
      <p:sp>
        <p:nvSpPr>
          <p:cNvPr id="4" name="投影片編號版面配置區 3"/>
          <p:cNvSpPr>
            <a:spLocks noGrp="1"/>
          </p:cNvSpPr>
          <p:nvPr>
            <p:ph type="sldNum" sz="quarter" idx="10"/>
          </p:nvPr>
        </p:nvSpPr>
        <p:spPr/>
        <p:txBody>
          <a:bodyPr/>
          <a:lstStyle/>
          <a:p>
            <a:fld id="{ABF2E2AF-8010-4D41-A104-3C98BB90CF96}" type="slidenum">
              <a:rPr lang="zh-TW" altLang="en-US" smtClean="0">
                <a:solidFill>
                  <a:prstClr val="black"/>
                </a:solidFill>
              </a:rPr>
              <a:pPr/>
              <a:t>2</a:t>
            </a:fld>
            <a:endParaRPr lang="zh-TW" altLang="en-US">
              <a:solidFill>
                <a:prstClr val="black"/>
              </a:solidFill>
            </a:endParaRPr>
          </a:p>
        </p:txBody>
      </p:sp>
    </p:spTree>
    <p:extLst>
      <p:ext uri="{BB962C8B-B14F-4D97-AF65-F5344CB8AC3E}">
        <p14:creationId xmlns:p14="http://schemas.microsoft.com/office/powerpoint/2010/main" xmlns="" val="5722905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dirty="0" smtClean="0"/>
              <a:t>ORR= </a:t>
            </a:r>
            <a:r>
              <a:rPr lang="zh-TW" altLang="en-US" dirty="0" smtClean="0"/>
              <a:t>從</a:t>
            </a:r>
            <a:r>
              <a:rPr lang="en-US" altLang="zh-TW" dirty="0" smtClean="0"/>
              <a:t>comparative outcome assessment ….52/67/62</a:t>
            </a:r>
            <a:r>
              <a:rPr lang="zh-TW" altLang="en-US" dirty="0" smtClean="0"/>
              <a:t>      </a:t>
            </a:r>
            <a:r>
              <a:rPr lang="en-US" altLang="zh-TW" dirty="0" err="1" smtClean="0"/>
              <a:t>Gefitinib</a:t>
            </a:r>
            <a:r>
              <a:rPr lang="en-US" altLang="zh-TW" dirty="0" smtClean="0"/>
              <a:t>: 70% </a:t>
            </a:r>
            <a:r>
              <a:rPr lang="en-US" altLang="zh-TW" dirty="0" err="1" smtClean="0"/>
              <a:t>Erlitinib</a:t>
            </a:r>
            <a:r>
              <a:rPr lang="en-US" altLang="zh-TW" dirty="0" smtClean="0"/>
              <a:t>: 54.5 %   </a:t>
            </a:r>
            <a:r>
              <a:rPr lang="en-US" altLang="zh-TW" dirty="0" err="1" smtClean="0"/>
              <a:t>Afatinib</a:t>
            </a:r>
            <a:r>
              <a:rPr lang="en-US" altLang="zh-TW" dirty="0" smtClean="0"/>
              <a:t>:</a:t>
            </a:r>
            <a:r>
              <a:rPr lang="en-US" altLang="zh-TW" baseline="0" dirty="0" smtClean="0"/>
              <a:t>  56.1 %</a:t>
            </a:r>
            <a:endParaRPr lang="en-US" altLang="zh-TW" dirty="0" smtClean="0"/>
          </a:p>
          <a:p>
            <a:r>
              <a:rPr lang="zh-TW" altLang="en-US" dirty="0" smtClean="0"/>
              <a:t>療程</a:t>
            </a:r>
            <a:endParaRPr lang="en-US" altLang="zh-TW" dirty="0" smtClean="0"/>
          </a:p>
          <a:p>
            <a:endParaRPr lang="en-US" altLang="zh-TW" dirty="0" smtClean="0"/>
          </a:p>
        </p:txBody>
      </p:sp>
      <p:sp>
        <p:nvSpPr>
          <p:cNvPr id="4" name="投影片編號版面配置區 3"/>
          <p:cNvSpPr>
            <a:spLocks noGrp="1"/>
          </p:cNvSpPr>
          <p:nvPr>
            <p:ph type="sldNum" sz="quarter" idx="10"/>
          </p:nvPr>
        </p:nvSpPr>
        <p:spPr/>
        <p:txBody>
          <a:bodyPr/>
          <a:lstStyle/>
          <a:p>
            <a:fld id="{ABF2E2AF-8010-4D41-A104-3C98BB90CF96}" type="slidenum">
              <a:rPr lang="zh-TW" altLang="en-US" smtClean="0"/>
              <a:pPr/>
              <a:t>3</a:t>
            </a:fld>
            <a:endParaRPr lang="zh-TW" altLang="en-US"/>
          </a:p>
        </p:txBody>
      </p:sp>
    </p:spTree>
    <p:extLst>
      <p:ext uri="{BB962C8B-B14F-4D97-AF65-F5344CB8AC3E}">
        <p14:creationId xmlns:p14="http://schemas.microsoft.com/office/powerpoint/2010/main" xmlns="" val="10801096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smtClean="0"/>
              <a:t>橘色跟灰色印出來會不會沒差</a:t>
            </a:r>
            <a:r>
              <a:rPr lang="en-US" altLang="zh-TW" dirty="0" smtClean="0"/>
              <a:t>?</a:t>
            </a:r>
          </a:p>
          <a:p>
            <a:endParaRPr lang="en-US" altLang="zh-TW" dirty="0" smtClean="0"/>
          </a:p>
          <a:p>
            <a:endParaRPr lang="en-US" altLang="zh-TW" dirty="0" smtClean="0"/>
          </a:p>
          <a:p>
            <a:endParaRPr lang="en-US" altLang="zh-TW" dirty="0" smtClean="0"/>
          </a:p>
        </p:txBody>
      </p:sp>
      <p:sp>
        <p:nvSpPr>
          <p:cNvPr id="4" name="投影片編號版面配置區 3"/>
          <p:cNvSpPr>
            <a:spLocks noGrp="1"/>
          </p:cNvSpPr>
          <p:nvPr>
            <p:ph type="sldNum" sz="quarter" idx="10"/>
          </p:nvPr>
        </p:nvSpPr>
        <p:spPr/>
        <p:txBody>
          <a:bodyPr/>
          <a:lstStyle/>
          <a:p>
            <a:fld id="{ABF2E2AF-8010-4D41-A104-3C98BB90CF96}" type="slidenum">
              <a:rPr lang="zh-TW" altLang="en-US" smtClean="0">
                <a:solidFill>
                  <a:prstClr val="black"/>
                </a:solidFill>
              </a:rPr>
              <a:pPr/>
              <a:t>4</a:t>
            </a:fld>
            <a:endParaRPr lang="zh-TW" altLang="en-US">
              <a:solidFill>
                <a:prstClr val="black"/>
              </a:solidFill>
            </a:endParaRPr>
          </a:p>
        </p:txBody>
      </p:sp>
    </p:spTree>
    <p:extLst>
      <p:ext uri="{BB962C8B-B14F-4D97-AF65-F5344CB8AC3E}">
        <p14:creationId xmlns:p14="http://schemas.microsoft.com/office/powerpoint/2010/main" xmlns="" val="25346603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ABF2E2AF-8010-4D41-A104-3C98BB90CF96}" type="slidenum">
              <a:rPr lang="zh-TW" altLang="en-US" smtClean="0"/>
              <a:pPr/>
              <a:t>5</a:t>
            </a:fld>
            <a:endParaRPr lang="zh-TW" altLang="en-US"/>
          </a:p>
        </p:txBody>
      </p:sp>
    </p:spTree>
    <p:extLst>
      <p:ext uri="{BB962C8B-B14F-4D97-AF65-F5344CB8AC3E}">
        <p14:creationId xmlns:p14="http://schemas.microsoft.com/office/powerpoint/2010/main" xmlns="" val="36367474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ABF2E2AF-8010-4D41-A104-3C98BB90CF96}" type="slidenum">
              <a:rPr lang="zh-TW" altLang="en-US" smtClean="0">
                <a:solidFill>
                  <a:prstClr val="black"/>
                </a:solidFill>
              </a:rPr>
              <a:pPr/>
              <a:t>6</a:t>
            </a:fld>
            <a:endParaRPr lang="zh-TW" altLang="en-US">
              <a:solidFill>
                <a:prstClr val="black"/>
              </a:solidFill>
            </a:endParaRPr>
          </a:p>
        </p:txBody>
      </p:sp>
    </p:spTree>
    <p:extLst>
      <p:ext uri="{BB962C8B-B14F-4D97-AF65-F5344CB8AC3E}">
        <p14:creationId xmlns:p14="http://schemas.microsoft.com/office/powerpoint/2010/main" xmlns="" val="23884772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zh-TW" altLang="en-US" smtClean="0"/>
              <a:t>按一下以編輯母片標題樣式</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TW" altLang="en-US" smtClean="0"/>
              <a:t>按一下以編輯母片副標題樣式</a:t>
            </a:r>
            <a:endParaRPr lang="en-US" dirty="0"/>
          </a:p>
        </p:txBody>
      </p:sp>
      <p:sp>
        <p:nvSpPr>
          <p:cNvPr id="4" name="Date Placeholder 3"/>
          <p:cNvSpPr>
            <a:spLocks noGrp="1"/>
          </p:cNvSpPr>
          <p:nvPr>
            <p:ph type="dt" sz="half" idx="10"/>
          </p:nvPr>
        </p:nvSpPr>
        <p:spPr/>
        <p:txBody>
          <a:bodyPr/>
          <a:lstStyle/>
          <a:p>
            <a:fld id="{BDE8A802-81BE-451F-BF72-97E494083CCC}" type="datetimeFigureOut">
              <a:rPr lang="zh-TW" altLang="en-US" smtClean="0"/>
              <a:pPr/>
              <a:t>2018/9/21</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9FB85D2A-9721-41FA-BB99-0D6947F9C728}" type="slidenum">
              <a:rPr lang="zh-TW" altLang="en-US" smtClean="0"/>
              <a:pPr/>
              <a:t>‹#›</a:t>
            </a:fld>
            <a:endParaRPr lang="zh-TW" altLang="en-US"/>
          </a:p>
        </p:txBody>
      </p:sp>
    </p:spTree>
    <p:extLst>
      <p:ext uri="{BB962C8B-B14F-4D97-AF65-F5344CB8AC3E}">
        <p14:creationId xmlns:p14="http://schemas.microsoft.com/office/powerpoint/2010/main" xmlns="" val="13356211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Vertical Text Placeholder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BDE8A802-81BE-451F-BF72-97E494083CCC}" type="datetimeFigureOut">
              <a:rPr lang="zh-TW" altLang="en-US" smtClean="0"/>
              <a:pPr/>
              <a:t>2018/9/21</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9FB85D2A-9721-41FA-BB99-0D6947F9C728}" type="slidenum">
              <a:rPr lang="zh-TW" altLang="en-US" smtClean="0"/>
              <a:pPr/>
              <a:t>‹#›</a:t>
            </a:fld>
            <a:endParaRPr lang="zh-TW" altLang="en-US"/>
          </a:p>
        </p:txBody>
      </p:sp>
    </p:spTree>
    <p:extLst>
      <p:ext uri="{BB962C8B-B14F-4D97-AF65-F5344CB8AC3E}">
        <p14:creationId xmlns:p14="http://schemas.microsoft.com/office/powerpoint/2010/main" xmlns="" val="18437363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zh-TW" altLang="en-US" smtClean="0"/>
              <a:t>按一下以編輯母片標題樣式</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BDE8A802-81BE-451F-BF72-97E494083CCC}" type="datetimeFigureOut">
              <a:rPr lang="zh-TW" altLang="en-US" smtClean="0"/>
              <a:pPr/>
              <a:t>2018/9/21</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9FB85D2A-9721-41FA-BB99-0D6947F9C728}" type="slidenum">
              <a:rPr lang="zh-TW" altLang="en-US" smtClean="0"/>
              <a:pPr/>
              <a:t>‹#›</a:t>
            </a:fld>
            <a:endParaRPr lang="zh-TW" altLang="en-US"/>
          </a:p>
        </p:txBody>
      </p:sp>
    </p:spTree>
    <p:extLst>
      <p:ext uri="{BB962C8B-B14F-4D97-AF65-F5344CB8AC3E}">
        <p14:creationId xmlns:p14="http://schemas.microsoft.com/office/powerpoint/2010/main" xmlns="" val="6630938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zh-TW" altLang="en-US" smtClean="0"/>
              <a:t>按一下以編輯母片標題樣式</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TW" altLang="en-US" smtClean="0"/>
              <a:t>按一下以編輯母片副標題樣式</a:t>
            </a:r>
            <a:endParaRPr lang="en-US" dirty="0"/>
          </a:p>
        </p:txBody>
      </p:sp>
      <p:sp>
        <p:nvSpPr>
          <p:cNvPr id="4" name="Date Placeholder 3"/>
          <p:cNvSpPr>
            <a:spLocks noGrp="1"/>
          </p:cNvSpPr>
          <p:nvPr>
            <p:ph type="dt" sz="half" idx="10"/>
          </p:nvPr>
        </p:nvSpPr>
        <p:spPr/>
        <p:txBody>
          <a:bodyPr/>
          <a:lstStyle/>
          <a:p>
            <a:fld id="{BDE8A802-81BE-451F-BF72-97E494083CCC}" type="datetimeFigureOut">
              <a:rPr lang="zh-TW" altLang="en-US" smtClean="0">
                <a:solidFill>
                  <a:prstClr val="black">
                    <a:tint val="75000"/>
                  </a:prstClr>
                </a:solidFill>
              </a:rPr>
              <a:pPr/>
              <a:t>2018/9/21</a:t>
            </a:fld>
            <a:endParaRPr lang="zh-TW"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TW"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FB85D2A-9721-41FA-BB99-0D6947F9C728}" type="slidenum">
              <a:rPr lang="zh-TW" altLang="en-US" smtClean="0">
                <a:solidFill>
                  <a:prstClr val="black">
                    <a:tint val="75000"/>
                  </a:prstClr>
                </a:solidFill>
              </a:rPr>
              <a:pPr/>
              <a:t>‹#›</a:t>
            </a:fld>
            <a:endParaRPr lang="zh-TW" altLang="en-US">
              <a:solidFill>
                <a:prstClr val="black">
                  <a:tint val="75000"/>
                </a:prstClr>
              </a:solidFill>
            </a:endParaRPr>
          </a:p>
        </p:txBody>
      </p:sp>
    </p:spTree>
    <p:extLst>
      <p:ext uri="{BB962C8B-B14F-4D97-AF65-F5344CB8AC3E}">
        <p14:creationId xmlns:p14="http://schemas.microsoft.com/office/powerpoint/2010/main" xmlns="" val="18583364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Content Placeholder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BDE8A802-81BE-451F-BF72-97E494083CCC}" type="datetimeFigureOut">
              <a:rPr lang="zh-TW" altLang="en-US" smtClean="0">
                <a:solidFill>
                  <a:prstClr val="black">
                    <a:tint val="75000"/>
                  </a:prstClr>
                </a:solidFill>
              </a:rPr>
              <a:pPr/>
              <a:t>2018/9/21</a:t>
            </a:fld>
            <a:endParaRPr lang="zh-TW"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TW"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FB85D2A-9721-41FA-BB99-0D6947F9C728}" type="slidenum">
              <a:rPr lang="zh-TW" altLang="en-US" smtClean="0">
                <a:solidFill>
                  <a:prstClr val="black">
                    <a:tint val="75000"/>
                  </a:prstClr>
                </a:solidFill>
              </a:rPr>
              <a:pPr/>
              <a:t>‹#›</a:t>
            </a:fld>
            <a:endParaRPr lang="zh-TW" altLang="en-US">
              <a:solidFill>
                <a:prstClr val="black">
                  <a:tint val="75000"/>
                </a:prstClr>
              </a:solidFill>
            </a:endParaRPr>
          </a:p>
        </p:txBody>
      </p:sp>
    </p:spTree>
    <p:extLst>
      <p:ext uri="{BB962C8B-B14F-4D97-AF65-F5344CB8AC3E}">
        <p14:creationId xmlns:p14="http://schemas.microsoft.com/office/powerpoint/2010/main" xmlns="" val="230690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TW" altLang="en-US" smtClean="0"/>
              <a:t>按一下以編輯母片文字樣式</a:t>
            </a:r>
          </a:p>
        </p:txBody>
      </p:sp>
      <p:sp>
        <p:nvSpPr>
          <p:cNvPr id="4" name="Date Placeholder 3"/>
          <p:cNvSpPr>
            <a:spLocks noGrp="1"/>
          </p:cNvSpPr>
          <p:nvPr>
            <p:ph type="dt" sz="half" idx="10"/>
          </p:nvPr>
        </p:nvSpPr>
        <p:spPr/>
        <p:txBody>
          <a:bodyPr/>
          <a:lstStyle/>
          <a:p>
            <a:fld id="{BDE8A802-81BE-451F-BF72-97E494083CCC}" type="datetimeFigureOut">
              <a:rPr lang="zh-TW" altLang="en-US" smtClean="0">
                <a:solidFill>
                  <a:prstClr val="black">
                    <a:tint val="75000"/>
                  </a:prstClr>
                </a:solidFill>
              </a:rPr>
              <a:pPr/>
              <a:t>2018/9/21</a:t>
            </a:fld>
            <a:endParaRPr lang="zh-TW"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TW"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FB85D2A-9721-41FA-BB99-0D6947F9C728}" type="slidenum">
              <a:rPr lang="zh-TW" altLang="en-US" smtClean="0">
                <a:solidFill>
                  <a:prstClr val="black">
                    <a:tint val="75000"/>
                  </a:prstClr>
                </a:solidFill>
              </a:rPr>
              <a:pPr/>
              <a:t>‹#›</a:t>
            </a:fld>
            <a:endParaRPr lang="zh-TW" altLang="en-US">
              <a:solidFill>
                <a:prstClr val="black">
                  <a:tint val="75000"/>
                </a:prstClr>
              </a:solidFill>
            </a:endParaRPr>
          </a:p>
        </p:txBody>
      </p:sp>
    </p:spTree>
    <p:extLst>
      <p:ext uri="{BB962C8B-B14F-4D97-AF65-F5344CB8AC3E}">
        <p14:creationId xmlns:p14="http://schemas.microsoft.com/office/powerpoint/2010/main" xmlns="" val="31027276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Date Placeholder 4"/>
          <p:cNvSpPr>
            <a:spLocks noGrp="1"/>
          </p:cNvSpPr>
          <p:nvPr>
            <p:ph type="dt" sz="half" idx="10"/>
          </p:nvPr>
        </p:nvSpPr>
        <p:spPr/>
        <p:txBody>
          <a:bodyPr/>
          <a:lstStyle/>
          <a:p>
            <a:fld id="{BDE8A802-81BE-451F-BF72-97E494083CCC}" type="datetimeFigureOut">
              <a:rPr lang="zh-TW" altLang="en-US" smtClean="0">
                <a:solidFill>
                  <a:prstClr val="black">
                    <a:tint val="75000"/>
                  </a:prstClr>
                </a:solidFill>
              </a:rPr>
              <a:pPr/>
              <a:t>2018/9/21</a:t>
            </a:fld>
            <a:endParaRPr lang="zh-TW"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TW"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FB85D2A-9721-41FA-BB99-0D6947F9C728}" type="slidenum">
              <a:rPr lang="zh-TW" altLang="en-US" smtClean="0">
                <a:solidFill>
                  <a:prstClr val="black">
                    <a:tint val="75000"/>
                  </a:prstClr>
                </a:solidFill>
              </a:rPr>
              <a:pPr/>
              <a:t>‹#›</a:t>
            </a:fld>
            <a:endParaRPr lang="zh-TW" altLang="en-US">
              <a:solidFill>
                <a:prstClr val="black">
                  <a:tint val="75000"/>
                </a:prstClr>
              </a:solidFill>
            </a:endParaRPr>
          </a:p>
        </p:txBody>
      </p:sp>
    </p:spTree>
    <p:extLst>
      <p:ext uri="{BB962C8B-B14F-4D97-AF65-F5344CB8AC3E}">
        <p14:creationId xmlns:p14="http://schemas.microsoft.com/office/powerpoint/2010/main" xmlns="" val="9391131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zh-TW" altLang="en-US" smtClean="0"/>
              <a:t>按一下以編輯母片標題樣式</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TW" altLang="en-US" smtClean="0"/>
              <a:t>按一下以編輯母片文字樣式</a:t>
            </a:r>
          </a:p>
        </p:txBody>
      </p:sp>
      <p:sp>
        <p:nvSpPr>
          <p:cNvPr id="4" name="Content Placeholder 3"/>
          <p:cNvSpPr>
            <a:spLocks noGrp="1"/>
          </p:cNvSpPr>
          <p:nvPr>
            <p:ph sz="half" idx="2"/>
          </p:nvPr>
        </p:nvSpPr>
        <p:spPr>
          <a:xfrm>
            <a:off x="472381" y="3618442"/>
            <a:ext cx="2901255" cy="5322183"/>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TW" altLang="en-US" smtClean="0"/>
              <a:t>按一下以編輯母片文字樣式</a:t>
            </a:r>
          </a:p>
        </p:txBody>
      </p:sp>
      <p:sp>
        <p:nvSpPr>
          <p:cNvPr id="6" name="Content Placeholder 5"/>
          <p:cNvSpPr>
            <a:spLocks noGrp="1"/>
          </p:cNvSpPr>
          <p:nvPr>
            <p:ph sz="quarter" idx="4"/>
          </p:nvPr>
        </p:nvSpPr>
        <p:spPr>
          <a:xfrm>
            <a:off x="3471863" y="3618442"/>
            <a:ext cx="2915543" cy="5322183"/>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7" name="Date Placeholder 6"/>
          <p:cNvSpPr>
            <a:spLocks noGrp="1"/>
          </p:cNvSpPr>
          <p:nvPr>
            <p:ph type="dt" sz="half" idx="10"/>
          </p:nvPr>
        </p:nvSpPr>
        <p:spPr/>
        <p:txBody>
          <a:bodyPr/>
          <a:lstStyle/>
          <a:p>
            <a:fld id="{BDE8A802-81BE-451F-BF72-97E494083CCC}" type="datetimeFigureOut">
              <a:rPr lang="zh-TW" altLang="en-US" smtClean="0">
                <a:solidFill>
                  <a:prstClr val="black">
                    <a:tint val="75000"/>
                  </a:prstClr>
                </a:solidFill>
              </a:rPr>
              <a:pPr/>
              <a:t>2018/9/21</a:t>
            </a:fld>
            <a:endParaRPr lang="zh-TW"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TW"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9FB85D2A-9721-41FA-BB99-0D6947F9C728}" type="slidenum">
              <a:rPr lang="zh-TW" altLang="en-US" smtClean="0">
                <a:solidFill>
                  <a:prstClr val="black">
                    <a:tint val="75000"/>
                  </a:prstClr>
                </a:solidFill>
              </a:rPr>
              <a:pPr/>
              <a:t>‹#›</a:t>
            </a:fld>
            <a:endParaRPr lang="zh-TW" altLang="en-US">
              <a:solidFill>
                <a:prstClr val="black">
                  <a:tint val="75000"/>
                </a:prstClr>
              </a:solidFill>
            </a:endParaRPr>
          </a:p>
        </p:txBody>
      </p:sp>
    </p:spTree>
    <p:extLst>
      <p:ext uri="{BB962C8B-B14F-4D97-AF65-F5344CB8AC3E}">
        <p14:creationId xmlns:p14="http://schemas.microsoft.com/office/powerpoint/2010/main" xmlns="" val="319743148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Date Placeholder 2"/>
          <p:cNvSpPr>
            <a:spLocks noGrp="1"/>
          </p:cNvSpPr>
          <p:nvPr>
            <p:ph type="dt" sz="half" idx="10"/>
          </p:nvPr>
        </p:nvSpPr>
        <p:spPr/>
        <p:txBody>
          <a:bodyPr/>
          <a:lstStyle/>
          <a:p>
            <a:fld id="{BDE8A802-81BE-451F-BF72-97E494083CCC}" type="datetimeFigureOut">
              <a:rPr lang="zh-TW" altLang="en-US" smtClean="0">
                <a:solidFill>
                  <a:prstClr val="black">
                    <a:tint val="75000"/>
                  </a:prstClr>
                </a:solidFill>
              </a:rPr>
              <a:pPr/>
              <a:t>2018/9/21</a:t>
            </a:fld>
            <a:endParaRPr lang="zh-TW"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TW"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9FB85D2A-9721-41FA-BB99-0D6947F9C728}" type="slidenum">
              <a:rPr lang="zh-TW" altLang="en-US" smtClean="0">
                <a:solidFill>
                  <a:prstClr val="black">
                    <a:tint val="75000"/>
                  </a:prstClr>
                </a:solidFill>
              </a:rPr>
              <a:pPr/>
              <a:t>‹#›</a:t>
            </a:fld>
            <a:endParaRPr lang="zh-TW" altLang="en-US">
              <a:solidFill>
                <a:prstClr val="black">
                  <a:tint val="75000"/>
                </a:prstClr>
              </a:solidFill>
            </a:endParaRPr>
          </a:p>
        </p:txBody>
      </p:sp>
    </p:spTree>
    <p:extLst>
      <p:ext uri="{BB962C8B-B14F-4D97-AF65-F5344CB8AC3E}">
        <p14:creationId xmlns:p14="http://schemas.microsoft.com/office/powerpoint/2010/main" xmlns="" val="79536325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E8A802-81BE-451F-BF72-97E494083CCC}" type="datetimeFigureOut">
              <a:rPr lang="zh-TW" altLang="en-US" smtClean="0">
                <a:solidFill>
                  <a:prstClr val="black">
                    <a:tint val="75000"/>
                  </a:prstClr>
                </a:solidFill>
              </a:rPr>
              <a:pPr/>
              <a:t>2018/9/21</a:t>
            </a:fld>
            <a:endParaRPr lang="zh-TW"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TW"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9FB85D2A-9721-41FA-BB99-0D6947F9C728}" type="slidenum">
              <a:rPr lang="zh-TW" altLang="en-US" smtClean="0">
                <a:solidFill>
                  <a:prstClr val="black">
                    <a:tint val="75000"/>
                  </a:prstClr>
                </a:solidFill>
              </a:rPr>
              <a:pPr/>
              <a:t>‹#›</a:t>
            </a:fld>
            <a:endParaRPr lang="zh-TW" altLang="en-US">
              <a:solidFill>
                <a:prstClr val="black">
                  <a:tint val="75000"/>
                </a:prstClr>
              </a:solidFill>
            </a:endParaRPr>
          </a:p>
        </p:txBody>
      </p:sp>
    </p:spTree>
    <p:extLst>
      <p:ext uri="{BB962C8B-B14F-4D97-AF65-F5344CB8AC3E}">
        <p14:creationId xmlns:p14="http://schemas.microsoft.com/office/powerpoint/2010/main" xmlns="" val="10651559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zh-TW" altLang="en-US" smtClean="0"/>
              <a:t>按一下以編輯母片標題樣式</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TW" altLang="en-US" smtClean="0"/>
              <a:t>按一下以編輯母片文字樣式</a:t>
            </a:r>
          </a:p>
        </p:txBody>
      </p:sp>
      <p:sp>
        <p:nvSpPr>
          <p:cNvPr id="5" name="Date Placeholder 4"/>
          <p:cNvSpPr>
            <a:spLocks noGrp="1"/>
          </p:cNvSpPr>
          <p:nvPr>
            <p:ph type="dt" sz="half" idx="10"/>
          </p:nvPr>
        </p:nvSpPr>
        <p:spPr/>
        <p:txBody>
          <a:bodyPr/>
          <a:lstStyle/>
          <a:p>
            <a:fld id="{BDE8A802-81BE-451F-BF72-97E494083CCC}" type="datetimeFigureOut">
              <a:rPr lang="zh-TW" altLang="en-US" smtClean="0">
                <a:solidFill>
                  <a:prstClr val="black">
                    <a:tint val="75000"/>
                  </a:prstClr>
                </a:solidFill>
              </a:rPr>
              <a:pPr/>
              <a:t>2018/9/21</a:t>
            </a:fld>
            <a:endParaRPr lang="zh-TW"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TW"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FB85D2A-9721-41FA-BB99-0D6947F9C728}" type="slidenum">
              <a:rPr lang="zh-TW" altLang="en-US" smtClean="0">
                <a:solidFill>
                  <a:prstClr val="black">
                    <a:tint val="75000"/>
                  </a:prstClr>
                </a:solidFill>
              </a:rPr>
              <a:pPr/>
              <a:t>‹#›</a:t>
            </a:fld>
            <a:endParaRPr lang="zh-TW" altLang="en-US">
              <a:solidFill>
                <a:prstClr val="black">
                  <a:tint val="75000"/>
                </a:prstClr>
              </a:solidFill>
            </a:endParaRPr>
          </a:p>
        </p:txBody>
      </p:sp>
    </p:spTree>
    <p:extLst>
      <p:ext uri="{BB962C8B-B14F-4D97-AF65-F5344CB8AC3E}">
        <p14:creationId xmlns:p14="http://schemas.microsoft.com/office/powerpoint/2010/main" xmlns="" val="12822735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Content Placeholder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BDE8A802-81BE-451F-BF72-97E494083CCC}" type="datetimeFigureOut">
              <a:rPr lang="zh-TW" altLang="en-US" smtClean="0"/>
              <a:pPr/>
              <a:t>2018/9/21</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9FB85D2A-9721-41FA-BB99-0D6947F9C728}" type="slidenum">
              <a:rPr lang="zh-TW" altLang="en-US" smtClean="0"/>
              <a:pPr/>
              <a:t>‹#›</a:t>
            </a:fld>
            <a:endParaRPr lang="zh-TW" altLang="en-US"/>
          </a:p>
        </p:txBody>
      </p:sp>
    </p:spTree>
    <p:extLst>
      <p:ext uri="{BB962C8B-B14F-4D97-AF65-F5344CB8AC3E}">
        <p14:creationId xmlns:p14="http://schemas.microsoft.com/office/powerpoint/2010/main" xmlns="" val="209955242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zh-TW" altLang="en-US" smtClean="0"/>
              <a:t>按一下以編輯母片標題樣式</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zh-TW" altLang="en-US" smtClean="0"/>
              <a:t>按一下圖示以新增圖片</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TW" altLang="en-US" smtClean="0"/>
              <a:t>按一下以編輯母片文字樣式</a:t>
            </a:r>
          </a:p>
        </p:txBody>
      </p:sp>
      <p:sp>
        <p:nvSpPr>
          <p:cNvPr id="5" name="Date Placeholder 4"/>
          <p:cNvSpPr>
            <a:spLocks noGrp="1"/>
          </p:cNvSpPr>
          <p:nvPr>
            <p:ph type="dt" sz="half" idx="10"/>
          </p:nvPr>
        </p:nvSpPr>
        <p:spPr/>
        <p:txBody>
          <a:bodyPr/>
          <a:lstStyle/>
          <a:p>
            <a:fld id="{BDE8A802-81BE-451F-BF72-97E494083CCC}" type="datetimeFigureOut">
              <a:rPr lang="zh-TW" altLang="en-US" smtClean="0">
                <a:solidFill>
                  <a:prstClr val="black">
                    <a:tint val="75000"/>
                  </a:prstClr>
                </a:solidFill>
              </a:rPr>
              <a:pPr/>
              <a:t>2018/9/21</a:t>
            </a:fld>
            <a:endParaRPr lang="zh-TW"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TW"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FB85D2A-9721-41FA-BB99-0D6947F9C728}" type="slidenum">
              <a:rPr lang="zh-TW" altLang="en-US" smtClean="0">
                <a:solidFill>
                  <a:prstClr val="black">
                    <a:tint val="75000"/>
                  </a:prstClr>
                </a:solidFill>
              </a:rPr>
              <a:pPr/>
              <a:t>‹#›</a:t>
            </a:fld>
            <a:endParaRPr lang="zh-TW" altLang="en-US">
              <a:solidFill>
                <a:prstClr val="black">
                  <a:tint val="75000"/>
                </a:prstClr>
              </a:solidFill>
            </a:endParaRPr>
          </a:p>
        </p:txBody>
      </p:sp>
    </p:spTree>
    <p:extLst>
      <p:ext uri="{BB962C8B-B14F-4D97-AF65-F5344CB8AC3E}">
        <p14:creationId xmlns:p14="http://schemas.microsoft.com/office/powerpoint/2010/main" xmlns="" val="78166382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Vertical Text Placeholder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BDE8A802-81BE-451F-BF72-97E494083CCC}" type="datetimeFigureOut">
              <a:rPr lang="zh-TW" altLang="en-US" smtClean="0">
                <a:solidFill>
                  <a:prstClr val="black">
                    <a:tint val="75000"/>
                  </a:prstClr>
                </a:solidFill>
              </a:rPr>
              <a:pPr/>
              <a:t>2018/9/21</a:t>
            </a:fld>
            <a:endParaRPr lang="zh-TW"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TW"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FB85D2A-9721-41FA-BB99-0D6947F9C728}" type="slidenum">
              <a:rPr lang="zh-TW" altLang="en-US" smtClean="0">
                <a:solidFill>
                  <a:prstClr val="black">
                    <a:tint val="75000"/>
                  </a:prstClr>
                </a:solidFill>
              </a:rPr>
              <a:pPr/>
              <a:t>‹#›</a:t>
            </a:fld>
            <a:endParaRPr lang="zh-TW" altLang="en-US">
              <a:solidFill>
                <a:prstClr val="black">
                  <a:tint val="75000"/>
                </a:prstClr>
              </a:solidFill>
            </a:endParaRPr>
          </a:p>
        </p:txBody>
      </p:sp>
    </p:spTree>
    <p:extLst>
      <p:ext uri="{BB962C8B-B14F-4D97-AF65-F5344CB8AC3E}">
        <p14:creationId xmlns:p14="http://schemas.microsoft.com/office/powerpoint/2010/main" xmlns="" val="217652405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zh-TW" altLang="en-US" smtClean="0"/>
              <a:t>按一下以編輯母片標題樣式</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BDE8A802-81BE-451F-BF72-97E494083CCC}" type="datetimeFigureOut">
              <a:rPr lang="zh-TW" altLang="en-US" smtClean="0">
                <a:solidFill>
                  <a:prstClr val="black">
                    <a:tint val="75000"/>
                  </a:prstClr>
                </a:solidFill>
              </a:rPr>
              <a:pPr/>
              <a:t>2018/9/21</a:t>
            </a:fld>
            <a:endParaRPr lang="zh-TW"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TW"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FB85D2A-9721-41FA-BB99-0D6947F9C728}" type="slidenum">
              <a:rPr lang="zh-TW" altLang="en-US" smtClean="0">
                <a:solidFill>
                  <a:prstClr val="black">
                    <a:tint val="75000"/>
                  </a:prstClr>
                </a:solidFill>
              </a:rPr>
              <a:pPr/>
              <a:t>‹#›</a:t>
            </a:fld>
            <a:endParaRPr lang="zh-TW" altLang="en-US">
              <a:solidFill>
                <a:prstClr val="black">
                  <a:tint val="75000"/>
                </a:prstClr>
              </a:solidFill>
            </a:endParaRPr>
          </a:p>
        </p:txBody>
      </p:sp>
    </p:spTree>
    <p:extLst>
      <p:ext uri="{BB962C8B-B14F-4D97-AF65-F5344CB8AC3E}">
        <p14:creationId xmlns:p14="http://schemas.microsoft.com/office/powerpoint/2010/main" xmlns="" val="372108617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zh-TW" altLang="en-US"/>
              <a:t>按一下以編輯母片標題樣式</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TW" altLang="en-US"/>
              <a:t>按一下以編輯母片子標題樣式</a:t>
            </a:r>
            <a:endParaRPr lang="en-US" dirty="0"/>
          </a:p>
        </p:txBody>
      </p:sp>
      <p:sp>
        <p:nvSpPr>
          <p:cNvPr id="4" name="Date Placeholder 3"/>
          <p:cNvSpPr>
            <a:spLocks noGrp="1"/>
          </p:cNvSpPr>
          <p:nvPr>
            <p:ph type="dt" sz="half" idx="10"/>
          </p:nvPr>
        </p:nvSpPr>
        <p:spPr/>
        <p:txBody>
          <a:bodyPr/>
          <a:lstStyle/>
          <a:p>
            <a:fld id="{BDE8A802-81BE-451F-BF72-97E494083CCC}" type="datetimeFigureOut">
              <a:rPr lang="zh-TW" altLang="en-US" smtClean="0">
                <a:solidFill>
                  <a:prstClr val="black">
                    <a:tint val="75000"/>
                  </a:prstClr>
                </a:solidFill>
              </a:rPr>
              <a:pPr/>
              <a:t>2018/9/21</a:t>
            </a:fld>
            <a:endParaRPr lang="zh-TW"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TW"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FB85D2A-9721-41FA-BB99-0D6947F9C728}" type="slidenum">
              <a:rPr lang="zh-TW" altLang="en-US" smtClean="0">
                <a:solidFill>
                  <a:prstClr val="black">
                    <a:tint val="75000"/>
                  </a:prstClr>
                </a:solidFill>
              </a:rPr>
              <a:pPr/>
              <a:t>‹#›</a:t>
            </a:fld>
            <a:endParaRPr lang="zh-TW" altLang="en-US">
              <a:solidFill>
                <a:prstClr val="black">
                  <a:tint val="75000"/>
                </a:prstClr>
              </a:solidFill>
            </a:endParaRPr>
          </a:p>
        </p:txBody>
      </p:sp>
    </p:spTree>
    <p:extLst>
      <p:ext uri="{BB962C8B-B14F-4D97-AF65-F5344CB8AC3E}">
        <p14:creationId xmlns:p14="http://schemas.microsoft.com/office/powerpoint/2010/main" xmlns="" val="408999172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Content Placeholder 2"/>
          <p:cNvSpPr>
            <a:spLocks noGrp="1"/>
          </p:cNvSpPr>
          <p:nvPr>
            <p:ph idx="1"/>
          </p:nvPr>
        </p:nvSpPr>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BDE8A802-81BE-451F-BF72-97E494083CCC}" type="datetimeFigureOut">
              <a:rPr lang="zh-TW" altLang="en-US" smtClean="0">
                <a:solidFill>
                  <a:prstClr val="black">
                    <a:tint val="75000"/>
                  </a:prstClr>
                </a:solidFill>
              </a:rPr>
              <a:pPr/>
              <a:t>2018/9/21</a:t>
            </a:fld>
            <a:endParaRPr lang="zh-TW"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TW"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FB85D2A-9721-41FA-BB99-0D6947F9C728}" type="slidenum">
              <a:rPr lang="zh-TW" altLang="en-US" smtClean="0">
                <a:solidFill>
                  <a:prstClr val="black">
                    <a:tint val="75000"/>
                  </a:prstClr>
                </a:solidFill>
              </a:rPr>
              <a:pPr/>
              <a:t>‹#›</a:t>
            </a:fld>
            <a:endParaRPr lang="zh-TW" altLang="en-US">
              <a:solidFill>
                <a:prstClr val="black">
                  <a:tint val="75000"/>
                </a:prstClr>
              </a:solidFill>
            </a:endParaRPr>
          </a:p>
        </p:txBody>
      </p:sp>
    </p:spTree>
    <p:extLst>
      <p:ext uri="{BB962C8B-B14F-4D97-AF65-F5344CB8AC3E}">
        <p14:creationId xmlns:p14="http://schemas.microsoft.com/office/powerpoint/2010/main" xmlns="" val="158574305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zh-TW" altLang="en-US"/>
              <a:t>按一下以編輯母片標題樣式</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TW" altLang="en-US"/>
              <a:t>編輯母片文字樣式</a:t>
            </a:r>
          </a:p>
        </p:txBody>
      </p:sp>
      <p:sp>
        <p:nvSpPr>
          <p:cNvPr id="4" name="Date Placeholder 3"/>
          <p:cNvSpPr>
            <a:spLocks noGrp="1"/>
          </p:cNvSpPr>
          <p:nvPr>
            <p:ph type="dt" sz="half" idx="10"/>
          </p:nvPr>
        </p:nvSpPr>
        <p:spPr/>
        <p:txBody>
          <a:bodyPr/>
          <a:lstStyle/>
          <a:p>
            <a:fld id="{BDE8A802-81BE-451F-BF72-97E494083CCC}" type="datetimeFigureOut">
              <a:rPr lang="zh-TW" altLang="en-US" smtClean="0">
                <a:solidFill>
                  <a:prstClr val="black">
                    <a:tint val="75000"/>
                  </a:prstClr>
                </a:solidFill>
              </a:rPr>
              <a:pPr/>
              <a:t>2018/9/21</a:t>
            </a:fld>
            <a:endParaRPr lang="zh-TW"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TW"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FB85D2A-9721-41FA-BB99-0D6947F9C728}" type="slidenum">
              <a:rPr lang="zh-TW" altLang="en-US" smtClean="0">
                <a:solidFill>
                  <a:prstClr val="black">
                    <a:tint val="75000"/>
                  </a:prstClr>
                </a:solidFill>
              </a:rPr>
              <a:pPr/>
              <a:t>‹#›</a:t>
            </a:fld>
            <a:endParaRPr lang="zh-TW" altLang="en-US">
              <a:solidFill>
                <a:prstClr val="black">
                  <a:tint val="75000"/>
                </a:prstClr>
              </a:solidFill>
            </a:endParaRPr>
          </a:p>
        </p:txBody>
      </p:sp>
    </p:spTree>
    <p:extLst>
      <p:ext uri="{BB962C8B-B14F-4D97-AF65-F5344CB8AC3E}">
        <p14:creationId xmlns:p14="http://schemas.microsoft.com/office/powerpoint/2010/main" xmlns="" val="370322734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Date Placeholder 4"/>
          <p:cNvSpPr>
            <a:spLocks noGrp="1"/>
          </p:cNvSpPr>
          <p:nvPr>
            <p:ph type="dt" sz="half" idx="10"/>
          </p:nvPr>
        </p:nvSpPr>
        <p:spPr/>
        <p:txBody>
          <a:bodyPr/>
          <a:lstStyle/>
          <a:p>
            <a:fld id="{BDE8A802-81BE-451F-BF72-97E494083CCC}" type="datetimeFigureOut">
              <a:rPr lang="zh-TW" altLang="en-US" smtClean="0">
                <a:solidFill>
                  <a:prstClr val="black">
                    <a:tint val="75000"/>
                  </a:prstClr>
                </a:solidFill>
              </a:rPr>
              <a:pPr/>
              <a:t>2018/9/21</a:t>
            </a:fld>
            <a:endParaRPr lang="zh-TW"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TW"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FB85D2A-9721-41FA-BB99-0D6947F9C728}" type="slidenum">
              <a:rPr lang="zh-TW" altLang="en-US" smtClean="0">
                <a:solidFill>
                  <a:prstClr val="black">
                    <a:tint val="75000"/>
                  </a:prstClr>
                </a:solidFill>
              </a:rPr>
              <a:pPr/>
              <a:t>‹#›</a:t>
            </a:fld>
            <a:endParaRPr lang="zh-TW" altLang="en-US">
              <a:solidFill>
                <a:prstClr val="black">
                  <a:tint val="75000"/>
                </a:prstClr>
              </a:solidFill>
            </a:endParaRPr>
          </a:p>
        </p:txBody>
      </p:sp>
    </p:spTree>
    <p:extLst>
      <p:ext uri="{BB962C8B-B14F-4D97-AF65-F5344CB8AC3E}">
        <p14:creationId xmlns:p14="http://schemas.microsoft.com/office/powerpoint/2010/main" xmlns="" val="191465307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zh-TW" altLang="en-US"/>
              <a:t>按一下以編輯母片標題樣式</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TW" altLang="en-US"/>
              <a:t>編輯母片文字樣式</a:t>
            </a:r>
          </a:p>
        </p:txBody>
      </p:sp>
      <p:sp>
        <p:nvSpPr>
          <p:cNvPr id="4" name="Content Placeholder 3"/>
          <p:cNvSpPr>
            <a:spLocks noGrp="1"/>
          </p:cNvSpPr>
          <p:nvPr>
            <p:ph sz="half" idx="2"/>
          </p:nvPr>
        </p:nvSpPr>
        <p:spPr>
          <a:xfrm>
            <a:off x="472381" y="3618442"/>
            <a:ext cx="2901255" cy="5322183"/>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TW" altLang="en-US"/>
              <a:t>編輯母片文字樣式</a:t>
            </a:r>
          </a:p>
        </p:txBody>
      </p:sp>
      <p:sp>
        <p:nvSpPr>
          <p:cNvPr id="6" name="Content Placeholder 5"/>
          <p:cNvSpPr>
            <a:spLocks noGrp="1"/>
          </p:cNvSpPr>
          <p:nvPr>
            <p:ph sz="quarter" idx="4"/>
          </p:nvPr>
        </p:nvSpPr>
        <p:spPr>
          <a:xfrm>
            <a:off x="3471863" y="3618442"/>
            <a:ext cx="2915543" cy="5322183"/>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7" name="Date Placeholder 6"/>
          <p:cNvSpPr>
            <a:spLocks noGrp="1"/>
          </p:cNvSpPr>
          <p:nvPr>
            <p:ph type="dt" sz="half" idx="10"/>
          </p:nvPr>
        </p:nvSpPr>
        <p:spPr/>
        <p:txBody>
          <a:bodyPr/>
          <a:lstStyle/>
          <a:p>
            <a:fld id="{BDE8A802-81BE-451F-BF72-97E494083CCC}" type="datetimeFigureOut">
              <a:rPr lang="zh-TW" altLang="en-US" smtClean="0">
                <a:solidFill>
                  <a:prstClr val="black">
                    <a:tint val="75000"/>
                  </a:prstClr>
                </a:solidFill>
              </a:rPr>
              <a:pPr/>
              <a:t>2018/9/21</a:t>
            </a:fld>
            <a:endParaRPr lang="zh-TW"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TW"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9FB85D2A-9721-41FA-BB99-0D6947F9C728}" type="slidenum">
              <a:rPr lang="zh-TW" altLang="en-US" smtClean="0">
                <a:solidFill>
                  <a:prstClr val="black">
                    <a:tint val="75000"/>
                  </a:prstClr>
                </a:solidFill>
              </a:rPr>
              <a:pPr/>
              <a:t>‹#›</a:t>
            </a:fld>
            <a:endParaRPr lang="zh-TW" altLang="en-US">
              <a:solidFill>
                <a:prstClr val="black">
                  <a:tint val="75000"/>
                </a:prstClr>
              </a:solidFill>
            </a:endParaRPr>
          </a:p>
        </p:txBody>
      </p:sp>
    </p:spTree>
    <p:extLst>
      <p:ext uri="{BB962C8B-B14F-4D97-AF65-F5344CB8AC3E}">
        <p14:creationId xmlns:p14="http://schemas.microsoft.com/office/powerpoint/2010/main" xmlns="" val="250054015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Date Placeholder 2"/>
          <p:cNvSpPr>
            <a:spLocks noGrp="1"/>
          </p:cNvSpPr>
          <p:nvPr>
            <p:ph type="dt" sz="half" idx="10"/>
          </p:nvPr>
        </p:nvSpPr>
        <p:spPr/>
        <p:txBody>
          <a:bodyPr/>
          <a:lstStyle/>
          <a:p>
            <a:fld id="{BDE8A802-81BE-451F-BF72-97E494083CCC}" type="datetimeFigureOut">
              <a:rPr lang="zh-TW" altLang="en-US" smtClean="0">
                <a:solidFill>
                  <a:prstClr val="black">
                    <a:tint val="75000"/>
                  </a:prstClr>
                </a:solidFill>
              </a:rPr>
              <a:pPr/>
              <a:t>2018/9/21</a:t>
            </a:fld>
            <a:endParaRPr lang="zh-TW"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TW"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9FB85D2A-9721-41FA-BB99-0D6947F9C728}" type="slidenum">
              <a:rPr lang="zh-TW" altLang="en-US" smtClean="0">
                <a:solidFill>
                  <a:prstClr val="black">
                    <a:tint val="75000"/>
                  </a:prstClr>
                </a:solidFill>
              </a:rPr>
              <a:pPr/>
              <a:t>‹#›</a:t>
            </a:fld>
            <a:endParaRPr lang="zh-TW" altLang="en-US">
              <a:solidFill>
                <a:prstClr val="black">
                  <a:tint val="75000"/>
                </a:prstClr>
              </a:solidFill>
            </a:endParaRPr>
          </a:p>
        </p:txBody>
      </p:sp>
    </p:spTree>
    <p:extLst>
      <p:ext uri="{BB962C8B-B14F-4D97-AF65-F5344CB8AC3E}">
        <p14:creationId xmlns:p14="http://schemas.microsoft.com/office/powerpoint/2010/main" xmlns="" val="116196322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E8A802-81BE-451F-BF72-97E494083CCC}" type="datetimeFigureOut">
              <a:rPr lang="zh-TW" altLang="en-US" smtClean="0">
                <a:solidFill>
                  <a:prstClr val="black">
                    <a:tint val="75000"/>
                  </a:prstClr>
                </a:solidFill>
              </a:rPr>
              <a:pPr/>
              <a:t>2018/9/21</a:t>
            </a:fld>
            <a:endParaRPr lang="zh-TW"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TW"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9FB85D2A-9721-41FA-BB99-0D6947F9C728}" type="slidenum">
              <a:rPr lang="zh-TW" altLang="en-US" smtClean="0">
                <a:solidFill>
                  <a:prstClr val="black">
                    <a:tint val="75000"/>
                  </a:prstClr>
                </a:solidFill>
              </a:rPr>
              <a:pPr/>
              <a:t>‹#›</a:t>
            </a:fld>
            <a:endParaRPr lang="zh-TW" altLang="en-US">
              <a:solidFill>
                <a:prstClr val="black">
                  <a:tint val="75000"/>
                </a:prstClr>
              </a:solidFill>
            </a:endParaRPr>
          </a:p>
        </p:txBody>
      </p:sp>
    </p:spTree>
    <p:extLst>
      <p:ext uri="{BB962C8B-B14F-4D97-AF65-F5344CB8AC3E}">
        <p14:creationId xmlns:p14="http://schemas.microsoft.com/office/powerpoint/2010/main" xmlns="" val="26126575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TW" altLang="en-US" smtClean="0"/>
              <a:t>按一下以編輯母片文字樣式</a:t>
            </a:r>
          </a:p>
        </p:txBody>
      </p:sp>
      <p:sp>
        <p:nvSpPr>
          <p:cNvPr id="4" name="Date Placeholder 3"/>
          <p:cNvSpPr>
            <a:spLocks noGrp="1"/>
          </p:cNvSpPr>
          <p:nvPr>
            <p:ph type="dt" sz="half" idx="10"/>
          </p:nvPr>
        </p:nvSpPr>
        <p:spPr/>
        <p:txBody>
          <a:bodyPr/>
          <a:lstStyle/>
          <a:p>
            <a:fld id="{BDE8A802-81BE-451F-BF72-97E494083CCC}" type="datetimeFigureOut">
              <a:rPr lang="zh-TW" altLang="en-US" smtClean="0"/>
              <a:pPr/>
              <a:t>2018/9/21</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9FB85D2A-9721-41FA-BB99-0D6947F9C728}" type="slidenum">
              <a:rPr lang="zh-TW" altLang="en-US" smtClean="0"/>
              <a:pPr/>
              <a:t>‹#›</a:t>
            </a:fld>
            <a:endParaRPr lang="zh-TW" altLang="en-US"/>
          </a:p>
        </p:txBody>
      </p:sp>
    </p:spTree>
    <p:extLst>
      <p:ext uri="{BB962C8B-B14F-4D97-AF65-F5344CB8AC3E}">
        <p14:creationId xmlns:p14="http://schemas.microsoft.com/office/powerpoint/2010/main" xmlns="" val="86579333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zh-TW" altLang="en-US"/>
              <a:t>按一下以編輯母片標題樣式</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TW" altLang="en-US"/>
              <a:t>編輯母片文字樣式</a:t>
            </a:r>
          </a:p>
        </p:txBody>
      </p:sp>
      <p:sp>
        <p:nvSpPr>
          <p:cNvPr id="5" name="Date Placeholder 4"/>
          <p:cNvSpPr>
            <a:spLocks noGrp="1"/>
          </p:cNvSpPr>
          <p:nvPr>
            <p:ph type="dt" sz="half" idx="10"/>
          </p:nvPr>
        </p:nvSpPr>
        <p:spPr/>
        <p:txBody>
          <a:bodyPr/>
          <a:lstStyle/>
          <a:p>
            <a:fld id="{BDE8A802-81BE-451F-BF72-97E494083CCC}" type="datetimeFigureOut">
              <a:rPr lang="zh-TW" altLang="en-US" smtClean="0">
                <a:solidFill>
                  <a:prstClr val="black">
                    <a:tint val="75000"/>
                  </a:prstClr>
                </a:solidFill>
              </a:rPr>
              <a:pPr/>
              <a:t>2018/9/21</a:t>
            </a:fld>
            <a:endParaRPr lang="zh-TW"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TW"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FB85D2A-9721-41FA-BB99-0D6947F9C728}" type="slidenum">
              <a:rPr lang="zh-TW" altLang="en-US" smtClean="0">
                <a:solidFill>
                  <a:prstClr val="black">
                    <a:tint val="75000"/>
                  </a:prstClr>
                </a:solidFill>
              </a:rPr>
              <a:pPr/>
              <a:t>‹#›</a:t>
            </a:fld>
            <a:endParaRPr lang="zh-TW" altLang="en-US">
              <a:solidFill>
                <a:prstClr val="black">
                  <a:tint val="75000"/>
                </a:prstClr>
              </a:solidFill>
            </a:endParaRPr>
          </a:p>
        </p:txBody>
      </p:sp>
    </p:spTree>
    <p:extLst>
      <p:ext uri="{BB962C8B-B14F-4D97-AF65-F5344CB8AC3E}">
        <p14:creationId xmlns:p14="http://schemas.microsoft.com/office/powerpoint/2010/main" xmlns="" val="281497925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zh-TW" altLang="en-US"/>
              <a:t>按一下以編輯母片標題樣式</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zh-TW" altLang="en-US"/>
              <a:t>按一下圖示以新增圖片</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TW" altLang="en-US"/>
              <a:t>編輯母片文字樣式</a:t>
            </a:r>
          </a:p>
        </p:txBody>
      </p:sp>
      <p:sp>
        <p:nvSpPr>
          <p:cNvPr id="5" name="Date Placeholder 4"/>
          <p:cNvSpPr>
            <a:spLocks noGrp="1"/>
          </p:cNvSpPr>
          <p:nvPr>
            <p:ph type="dt" sz="half" idx="10"/>
          </p:nvPr>
        </p:nvSpPr>
        <p:spPr/>
        <p:txBody>
          <a:bodyPr/>
          <a:lstStyle/>
          <a:p>
            <a:fld id="{BDE8A802-81BE-451F-BF72-97E494083CCC}" type="datetimeFigureOut">
              <a:rPr lang="zh-TW" altLang="en-US" smtClean="0">
                <a:solidFill>
                  <a:prstClr val="black">
                    <a:tint val="75000"/>
                  </a:prstClr>
                </a:solidFill>
              </a:rPr>
              <a:pPr/>
              <a:t>2018/9/21</a:t>
            </a:fld>
            <a:endParaRPr lang="zh-TW"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TW"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FB85D2A-9721-41FA-BB99-0D6947F9C728}" type="slidenum">
              <a:rPr lang="zh-TW" altLang="en-US" smtClean="0">
                <a:solidFill>
                  <a:prstClr val="black">
                    <a:tint val="75000"/>
                  </a:prstClr>
                </a:solidFill>
              </a:rPr>
              <a:pPr/>
              <a:t>‹#›</a:t>
            </a:fld>
            <a:endParaRPr lang="zh-TW" altLang="en-US">
              <a:solidFill>
                <a:prstClr val="black">
                  <a:tint val="75000"/>
                </a:prstClr>
              </a:solidFill>
            </a:endParaRPr>
          </a:p>
        </p:txBody>
      </p:sp>
    </p:spTree>
    <p:extLst>
      <p:ext uri="{BB962C8B-B14F-4D97-AF65-F5344CB8AC3E}">
        <p14:creationId xmlns:p14="http://schemas.microsoft.com/office/powerpoint/2010/main" xmlns="" val="329537568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Vertical Text Placeholder 2"/>
          <p:cNvSpPr>
            <a:spLocks noGrp="1"/>
          </p:cNvSpPr>
          <p:nvPr>
            <p:ph type="body" orient="vert" idx="1"/>
          </p:nvPr>
        </p:nvSpPr>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BDE8A802-81BE-451F-BF72-97E494083CCC}" type="datetimeFigureOut">
              <a:rPr lang="zh-TW" altLang="en-US" smtClean="0">
                <a:solidFill>
                  <a:prstClr val="black">
                    <a:tint val="75000"/>
                  </a:prstClr>
                </a:solidFill>
              </a:rPr>
              <a:pPr/>
              <a:t>2018/9/21</a:t>
            </a:fld>
            <a:endParaRPr lang="zh-TW"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TW"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FB85D2A-9721-41FA-BB99-0D6947F9C728}" type="slidenum">
              <a:rPr lang="zh-TW" altLang="en-US" smtClean="0">
                <a:solidFill>
                  <a:prstClr val="black">
                    <a:tint val="75000"/>
                  </a:prstClr>
                </a:solidFill>
              </a:rPr>
              <a:pPr/>
              <a:t>‹#›</a:t>
            </a:fld>
            <a:endParaRPr lang="zh-TW" altLang="en-US">
              <a:solidFill>
                <a:prstClr val="black">
                  <a:tint val="75000"/>
                </a:prstClr>
              </a:solidFill>
            </a:endParaRPr>
          </a:p>
        </p:txBody>
      </p:sp>
    </p:spTree>
    <p:extLst>
      <p:ext uri="{BB962C8B-B14F-4D97-AF65-F5344CB8AC3E}">
        <p14:creationId xmlns:p14="http://schemas.microsoft.com/office/powerpoint/2010/main" xmlns="" val="238971769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zh-TW" altLang="en-US"/>
              <a:t>按一下以編輯母片標題樣式</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BDE8A802-81BE-451F-BF72-97E494083CCC}" type="datetimeFigureOut">
              <a:rPr lang="zh-TW" altLang="en-US" smtClean="0">
                <a:solidFill>
                  <a:prstClr val="black">
                    <a:tint val="75000"/>
                  </a:prstClr>
                </a:solidFill>
              </a:rPr>
              <a:pPr/>
              <a:t>2018/9/21</a:t>
            </a:fld>
            <a:endParaRPr lang="zh-TW"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TW"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FB85D2A-9721-41FA-BB99-0D6947F9C728}" type="slidenum">
              <a:rPr lang="zh-TW" altLang="en-US" smtClean="0">
                <a:solidFill>
                  <a:prstClr val="black">
                    <a:tint val="75000"/>
                  </a:prstClr>
                </a:solidFill>
              </a:rPr>
              <a:pPr/>
              <a:t>‹#›</a:t>
            </a:fld>
            <a:endParaRPr lang="zh-TW" altLang="en-US">
              <a:solidFill>
                <a:prstClr val="black">
                  <a:tint val="75000"/>
                </a:prstClr>
              </a:solidFill>
            </a:endParaRPr>
          </a:p>
        </p:txBody>
      </p:sp>
    </p:spTree>
    <p:extLst>
      <p:ext uri="{BB962C8B-B14F-4D97-AF65-F5344CB8AC3E}">
        <p14:creationId xmlns:p14="http://schemas.microsoft.com/office/powerpoint/2010/main" xmlns="" val="1844992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Date Placeholder 4"/>
          <p:cNvSpPr>
            <a:spLocks noGrp="1"/>
          </p:cNvSpPr>
          <p:nvPr>
            <p:ph type="dt" sz="half" idx="10"/>
          </p:nvPr>
        </p:nvSpPr>
        <p:spPr/>
        <p:txBody>
          <a:bodyPr/>
          <a:lstStyle/>
          <a:p>
            <a:fld id="{BDE8A802-81BE-451F-BF72-97E494083CCC}" type="datetimeFigureOut">
              <a:rPr lang="zh-TW" altLang="en-US" smtClean="0"/>
              <a:pPr/>
              <a:t>2018/9/21</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9FB85D2A-9721-41FA-BB99-0D6947F9C728}" type="slidenum">
              <a:rPr lang="zh-TW" altLang="en-US" smtClean="0"/>
              <a:pPr/>
              <a:t>‹#›</a:t>
            </a:fld>
            <a:endParaRPr lang="zh-TW" altLang="en-US"/>
          </a:p>
        </p:txBody>
      </p:sp>
    </p:spTree>
    <p:extLst>
      <p:ext uri="{BB962C8B-B14F-4D97-AF65-F5344CB8AC3E}">
        <p14:creationId xmlns:p14="http://schemas.microsoft.com/office/powerpoint/2010/main" xmlns="" val="6379159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zh-TW" altLang="en-US" smtClean="0"/>
              <a:t>按一下以編輯母片標題樣式</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TW" altLang="en-US" smtClean="0"/>
              <a:t>按一下以編輯母片文字樣式</a:t>
            </a:r>
          </a:p>
        </p:txBody>
      </p:sp>
      <p:sp>
        <p:nvSpPr>
          <p:cNvPr id="4" name="Content Placeholder 3"/>
          <p:cNvSpPr>
            <a:spLocks noGrp="1"/>
          </p:cNvSpPr>
          <p:nvPr>
            <p:ph sz="half" idx="2"/>
          </p:nvPr>
        </p:nvSpPr>
        <p:spPr>
          <a:xfrm>
            <a:off x="472381" y="3618442"/>
            <a:ext cx="2901255" cy="5322183"/>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TW" altLang="en-US" smtClean="0"/>
              <a:t>按一下以編輯母片文字樣式</a:t>
            </a:r>
          </a:p>
        </p:txBody>
      </p:sp>
      <p:sp>
        <p:nvSpPr>
          <p:cNvPr id="6" name="Content Placeholder 5"/>
          <p:cNvSpPr>
            <a:spLocks noGrp="1"/>
          </p:cNvSpPr>
          <p:nvPr>
            <p:ph sz="quarter" idx="4"/>
          </p:nvPr>
        </p:nvSpPr>
        <p:spPr>
          <a:xfrm>
            <a:off x="3471863" y="3618442"/>
            <a:ext cx="2915543" cy="5322183"/>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7" name="Date Placeholder 6"/>
          <p:cNvSpPr>
            <a:spLocks noGrp="1"/>
          </p:cNvSpPr>
          <p:nvPr>
            <p:ph type="dt" sz="half" idx="10"/>
          </p:nvPr>
        </p:nvSpPr>
        <p:spPr/>
        <p:txBody>
          <a:bodyPr/>
          <a:lstStyle/>
          <a:p>
            <a:fld id="{BDE8A802-81BE-451F-BF72-97E494083CCC}" type="datetimeFigureOut">
              <a:rPr lang="zh-TW" altLang="en-US" smtClean="0"/>
              <a:pPr/>
              <a:t>2018/9/21</a:t>
            </a:fld>
            <a:endParaRPr lang="zh-TW" altLang="en-US"/>
          </a:p>
        </p:txBody>
      </p:sp>
      <p:sp>
        <p:nvSpPr>
          <p:cNvPr id="8" name="Footer Placeholder 7"/>
          <p:cNvSpPr>
            <a:spLocks noGrp="1"/>
          </p:cNvSpPr>
          <p:nvPr>
            <p:ph type="ftr" sz="quarter" idx="11"/>
          </p:nvPr>
        </p:nvSpPr>
        <p:spPr/>
        <p:txBody>
          <a:bodyPr/>
          <a:lstStyle/>
          <a:p>
            <a:endParaRPr lang="zh-TW" altLang="en-US"/>
          </a:p>
        </p:txBody>
      </p:sp>
      <p:sp>
        <p:nvSpPr>
          <p:cNvPr id="9" name="Slide Number Placeholder 8"/>
          <p:cNvSpPr>
            <a:spLocks noGrp="1"/>
          </p:cNvSpPr>
          <p:nvPr>
            <p:ph type="sldNum" sz="quarter" idx="12"/>
          </p:nvPr>
        </p:nvSpPr>
        <p:spPr/>
        <p:txBody>
          <a:bodyPr/>
          <a:lstStyle/>
          <a:p>
            <a:fld id="{9FB85D2A-9721-41FA-BB99-0D6947F9C728}" type="slidenum">
              <a:rPr lang="zh-TW" altLang="en-US" smtClean="0"/>
              <a:pPr/>
              <a:t>‹#›</a:t>
            </a:fld>
            <a:endParaRPr lang="zh-TW" altLang="en-US"/>
          </a:p>
        </p:txBody>
      </p:sp>
    </p:spTree>
    <p:extLst>
      <p:ext uri="{BB962C8B-B14F-4D97-AF65-F5344CB8AC3E}">
        <p14:creationId xmlns:p14="http://schemas.microsoft.com/office/powerpoint/2010/main" xmlns="" val="29825005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Date Placeholder 2"/>
          <p:cNvSpPr>
            <a:spLocks noGrp="1"/>
          </p:cNvSpPr>
          <p:nvPr>
            <p:ph type="dt" sz="half" idx="10"/>
          </p:nvPr>
        </p:nvSpPr>
        <p:spPr/>
        <p:txBody>
          <a:bodyPr/>
          <a:lstStyle/>
          <a:p>
            <a:fld id="{BDE8A802-81BE-451F-BF72-97E494083CCC}" type="datetimeFigureOut">
              <a:rPr lang="zh-TW" altLang="en-US" smtClean="0"/>
              <a:pPr/>
              <a:t>2018/9/21</a:t>
            </a:fld>
            <a:endParaRPr lang="zh-TW" altLang="en-US"/>
          </a:p>
        </p:txBody>
      </p:sp>
      <p:sp>
        <p:nvSpPr>
          <p:cNvPr id="4" name="Footer Placeholder 3"/>
          <p:cNvSpPr>
            <a:spLocks noGrp="1"/>
          </p:cNvSpPr>
          <p:nvPr>
            <p:ph type="ftr" sz="quarter" idx="11"/>
          </p:nvPr>
        </p:nvSpPr>
        <p:spPr/>
        <p:txBody>
          <a:bodyPr/>
          <a:lstStyle/>
          <a:p>
            <a:endParaRPr lang="zh-TW" altLang="en-US"/>
          </a:p>
        </p:txBody>
      </p:sp>
      <p:sp>
        <p:nvSpPr>
          <p:cNvPr id="5" name="Slide Number Placeholder 4"/>
          <p:cNvSpPr>
            <a:spLocks noGrp="1"/>
          </p:cNvSpPr>
          <p:nvPr>
            <p:ph type="sldNum" sz="quarter" idx="12"/>
          </p:nvPr>
        </p:nvSpPr>
        <p:spPr/>
        <p:txBody>
          <a:bodyPr/>
          <a:lstStyle/>
          <a:p>
            <a:fld id="{9FB85D2A-9721-41FA-BB99-0D6947F9C728}" type="slidenum">
              <a:rPr lang="zh-TW" altLang="en-US" smtClean="0"/>
              <a:pPr/>
              <a:t>‹#›</a:t>
            </a:fld>
            <a:endParaRPr lang="zh-TW" altLang="en-US"/>
          </a:p>
        </p:txBody>
      </p:sp>
    </p:spTree>
    <p:extLst>
      <p:ext uri="{BB962C8B-B14F-4D97-AF65-F5344CB8AC3E}">
        <p14:creationId xmlns:p14="http://schemas.microsoft.com/office/powerpoint/2010/main" xmlns="" val="32494082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E8A802-81BE-451F-BF72-97E494083CCC}" type="datetimeFigureOut">
              <a:rPr lang="zh-TW" altLang="en-US" smtClean="0"/>
              <a:pPr/>
              <a:t>2018/9/21</a:t>
            </a:fld>
            <a:endParaRPr lang="zh-TW" altLang="en-US"/>
          </a:p>
        </p:txBody>
      </p:sp>
      <p:sp>
        <p:nvSpPr>
          <p:cNvPr id="3" name="Footer Placeholder 2"/>
          <p:cNvSpPr>
            <a:spLocks noGrp="1"/>
          </p:cNvSpPr>
          <p:nvPr>
            <p:ph type="ftr" sz="quarter" idx="11"/>
          </p:nvPr>
        </p:nvSpPr>
        <p:spPr/>
        <p:txBody>
          <a:bodyPr/>
          <a:lstStyle/>
          <a:p>
            <a:endParaRPr lang="zh-TW" altLang="en-US"/>
          </a:p>
        </p:txBody>
      </p:sp>
      <p:sp>
        <p:nvSpPr>
          <p:cNvPr id="4" name="Slide Number Placeholder 3"/>
          <p:cNvSpPr>
            <a:spLocks noGrp="1"/>
          </p:cNvSpPr>
          <p:nvPr>
            <p:ph type="sldNum" sz="quarter" idx="12"/>
          </p:nvPr>
        </p:nvSpPr>
        <p:spPr/>
        <p:txBody>
          <a:bodyPr/>
          <a:lstStyle/>
          <a:p>
            <a:fld id="{9FB85D2A-9721-41FA-BB99-0D6947F9C728}" type="slidenum">
              <a:rPr lang="zh-TW" altLang="en-US" smtClean="0"/>
              <a:pPr/>
              <a:t>‹#›</a:t>
            </a:fld>
            <a:endParaRPr lang="zh-TW" altLang="en-US"/>
          </a:p>
        </p:txBody>
      </p:sp>
    </p:spTree>
    <p:extLst>
      <p:ext uri="{BB962C8B-B14F-4D97-AF65-F5344CB8AC3E}">
        <p14:creationId xmlns:p14="http://schemas.microsoft.com/office/powerpoint/2010/main" xmlns="" val="40905528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zh-TW" altLang="en-US" smtClean="0"/>
              <a:t>按一下以編輯母片標題樣式</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TW" altLang="en-US" smtClean="0"/>
              <a:t>按一下以編輯母片文字樣式</a:t>
            </a:r>
          </a:p>
        </p:txBody>
      </p:sp>
      <p:sp>
        <p:nvSpPr>
          <p:cNvPr id="5" name="Date Placeholder 4"/>
          <p:cNvSpPr>
            <a:spLocks noGrp="1"/>
          </p:cNvSpPr>
          <p:nvPr>
            <p:ph type="dt" sz="half" idx="10"/>
          </p:nvPr>
        </p:nvSpPr>
        <p:spPr/>
        <p:txBody>
          <a:bodyPr/>
          <a:lstStyle/>
          <a:p>
            <a:fld id="{BDE8A802-81BE-451F-BF72-97E494083CCC}" type="datetimeFigureOut">
              <a:rPr lang="zh-TW" altLang="en-US" smtClean="0"/>
              <a:pPr/>
              <a:t>2018/9/21</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9FB85D2A-9721-41FA-BB99-0D6947F9C728}" type="slidenum">
              <a:rPr lang="zh-TW" altLang="en-US" smtClean="0"/>
              <a:pPr/>
              <a:t>‹#›</a:t>
            </a:fld>
            <a:endParaRPr lang="zh-TW" altLang="en-US"/>
          </a:p>
        </p:txBody>
      </p:sp>
    </p:spTree>
    <p:extLst>
      <p:ext uri="{BB962C8B-B14F-4D97-AF65-F5344CB8AC3E}">
        <p14:creationId xmlns:p14="http://schemas.microsoft.com/office/powerpoint/2010/main" xmlns="" val="281333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zh-TW" altLang="en-US" smtClean="0"/>
              <a:t>按一下以編輯母片標題樣式</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zh-TW" altLang="en-US" smtClean="0"/>
              <a:t>按一下圖示以新增圖片</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TW" altLang="en-US" smtClean="0"/>
              <a:t>按一下以編輯母片文字樣式</a:t>
            </a:r>
          </a:p>
        </p:txBody>
      </p:sp>
      <p:sp>
        <p:nvSpPr>
          <p:cNvPr id="5" name="Date Placeholder 4"/>
          <p:cNvSpPr>
            <a:spLocks noGrp="1"/>
          </p:cNvSpPr>
          <p:nvPr>
            <p:ph type="dt" sz="half" idx="10"/>
          </p:nvPr>
        </p:nvSpPr>
        <p:spPr/>
        <p:txBody>
          <a:bodyPr/>
          <a:lstStyle/>
          <a:p>
            <a:fld id="{BDE8A802-81BE-451F-BF72-97E494083CCC}" type="datetimeFigureOut">
              <a:rPr lang="zh-TW" altLang="en-US" smtClean="0"/>
              <a:pPr/>
              <a:t>2018/9/21</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9FB85D2A-9721-41FA-BB99-0D6947F9C728}" type="slidenum">
              <a:rPr lang="zh-TW" altLang="en-US" smtClean="0"/>
              <a:pPr/>
              <a:t>‹#›</a:t>
            </a:fld>
            <a:endParaRPr lang="zh-TW" altLang="en-US"/>
          </a:p>
        </p:txBody>
      </p:sp>
    </p:spTree>
    <p:extLst>
      <p:ext uri="{BB962C8B-B14F-4D97-AF65-F5344CB8AC3E}">
        <p14:creationId xmlns:p14="http://schemas.microsoft.com/office/powerpoint/2010/main" xmlns="" val="37814485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zh-TW" altLang="en-US" smtClean="0"/>
              <a:t>按一下以編輯母片標題樣式</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BDE8A802-81BE-451F-BF72-97E494083CCC}" type="datetimeFigureOut">
              <a:rPr lang="zh-TW" altLang="en-US" smtClean="0"/>
              <a:pPr/>
              <a:t>2018/9/21</a:t>
            </a:fld>
            <a:endParaRPr lang="zh-TW"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zh-TW"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9FB85D2A-9721-41FA-BB99-0D6947F9C728}" type="slidenum">
              <a:rPr lang="zh-TW" altLang="en-US" smtClean="0"/>
              <a:pPr/>
              <a:t>‹#›</a:t>
            </a:fld>
            <a:endParaRPr lang="zh-TW" altLang="en-US"/>
          </a:p>
        </p:txBody>
      </p:sp>
    </p:spTree>
    <p:extLst>
      <p:ext uri="{BB962C8B-B14F-4D97-AF65-F5344CB8AC3E}">
        <p14:creationId xmlns:p14="http://schemas.microsoft.com/office/powerpoint/2010/main" xmlns="" val="309863595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zh-TW" altLang="en-US" smtClean="0"/>
              <a:t>按一下以編輯母片標題樣式</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BDE8A802-81BE-451F-BF72-97E494083CCC}" type="datetimeFigureOut">
              <a:rPr lang="zh-TW" altLang="en-US" smtClean="0">
                <a:solidFill>
                  <a:prstClr val="black">
                    <a:tint val="75000"/>
                  </a:prstClr>
                </a:solidFill>
              </a:rPr>
              <a:pPr/>
              <a:t>2018/9/21</a:t>
            </a:fld>
            <a:endParaRPr lang="zh-TW" altLang="en-US">
              <a:solidFill>
                <a:prstClr val="black">
                  <a:tint val="75000"/>
                </a:prstClr>
              </a:solidFill>
            </a:endParaRP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zh-TW" altLang="en-US">
              <a:solidFill>
                <a:prstClr val="black">
                  <a:tint val="75000"/>
                </a:prstClr>
              </a:solidFill>
            </a:endParaRP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9FB85D2A-9721-41FA-BB99-0D6947F9C728}" type="slidenum">
              <a:rPr lang="zh-TW" altLang="en-US" smtClean="0">
                <a:solidFill>
                  <a:prstClr val="black">
                    <a:tint val="75000"/>
                  </a:prstClr>
                </a:solidFill>
              </a:rPr>
              <a:pPr/>
              <a:t>‹#›</a:t>
            </a:fld>
            <a:endParaRPr lang="zh-TW" altLang="en-US">
              <a:solidFill>
                <a:prstClr val="black">
                  <a:tint val="75000"/>
                </a:prstClr>
              </a:solidFill>
            </a:endParaRPr>
          </a:p>
        </p:txBody>
      </p:sp>
    </p:spTree>
    <p:extLst>
      <p:ext uri="{BB962C8B-B14F-4D97-AF65-F5344CB8AC3E}">
        <p14:creationId xmlns:p14="http://schemas.microsoft.com/office/powerpoint/2010/main" xmlns="" val="98102851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zh-TW" altLang="en-US"/>
              <a:t>按一下以編輯母片標題樣式</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pPr defTabSz="457200"/>
            <a:fld id="{BDE8A802-81BE-451F-BF72-97E494083CCC}" type="datetimeFigureOut">
              <a:rPr lang="zh-TW" altLang="en-US" smtClean="0">
                <a:solidFill>
                  <a:prstClr val="black">
                    <a:tint val="75000"/>
                  </a:prstClr>
                </a:solidFill>
              </a:rPr>
              <a:pPr defTabSz="457200"/>
              <a:t>2018/9/21</a:t>
            </a:fld>
            <a:endParaRPr lang="zh-TW" altLang="en-US">
              <a:solidFill>
                <a:prstClr val="black">
                  <a:tint val="75000"/>
                </a:prstClr>
              </a:solidFill>
            </a:endParaRP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pPr defTabSz="457200"/>
            <a:endParaRPr lang="zh-TW" altLang="en-US">
              <a:solidFill>
                <a:prstClr val="black">
                  <a:tint val="75000"/>
                </a:prstClr>
              </a:solidFill>
            </a:endParaRP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pPr defTabSz="457200"/>
            <a:fld id="{9FB85D2A-9721-41FA-BB99-0D6947F9C728}" type="slidenum">
              <a:rPr lang="zh-TW" altLang="en-US" smtClean="0">
                <a:solidFill>
                  <a:prstClr val="black">
                    <a:tint val="75000"/>
                  </a:prstClr>
                </a:solidFill>
              </a:rPr>
              <a:pPr defTabSz="457200"/>
              <a:t>‹#›</a:t>
            </a:fld>
            <a:endParaRPr lang="zh-TW" altLang="en-US">
              <a:solidFill>
                <a:prstClr val="black">
                  <a:tint val="75000"/>
                </a:prstClr>
              </a:solidFill>
            </a:endParaRPr>
          </a:p>
        </p:txBody>
      </p:sp>
    </p:spTree>
    <p:extLst>
      <p:ext uri="{BB962C8B-B14F-4D97-AF65-F5344CB8AC3E}">
        <p14:creationId xmlns:p14="http://schemas.microsoft.com/office/powerpoint/2010/main" xmlns="" val="654115785"/>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4.xml"/><Relationship Id="rId6" Type="http://schemas.openxmlformats.org/officeDocument/2006/relationships/image" Target="../media/image6.png"/><Relationship Id="rId5" Type="http://schemas.openxmlformats.org/officeDocument/2006/relationships/image" Target="../media/image4.png"/><Relationship Id="rId4" Type="http://schemas.openxmlformats.org/officeDocument/2006/relationships/image" Target="../media/image7.png"/></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chart" Target="../charts/chart2.xml"/></Relationships>
</file>

<file path=ppt/slides/_rels/slide4.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8.jpeg"/><Relationship Id="rId7" Type="http://schemas.openxmlformats.org/officeDocument/2006/relationships/image" Target="../media/image12.pn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 Id="rId9" Type="http://schemas.openxmlformats.org/officeDocument/2006/relationships/image" Target="../media/image14.png"/></Relationships>
</file>

<file path=ppt/slides/_rels/slide5.xml.rels><?xml version="1.0" encoding="UTF-8" standalone="yes"?>
<Relationships xmlns="http://schemas.openxmlformats.org/package/2006/relationships"><Relationship Id="rId8" Type="http://schemas.openxmlformats.org/officeDocument/2006/relationships/image" Target="../media/image20.png"/><Relationship Id="rId13" Type="http://schemas.openxmlformats.org/officeDocument/2006/relationships/image" Target="../media/image4.png"/><Relationship Id="rId3" Type="http://schemas.openxmlformats.org/officeDocument/2006/relationships/image" Target="../media/image15.png"/><Relationship Id="rId7" Type="http://schemas.openxmlformats.org/officeDocument/2006/relationships/image" Target="../media/image19.png"/><Relationship Id="rId12" Type="http://schemas.openxmlformats.org/officeDocument/2006/relationships/image" Target="../media/image24.png"/><Relationship Id="rId2" Type="http://schemas.openxmlformats.org/officeDocument/2006/relationships/notesSlide" Target="../notesSlides/notesSlide5.xml"/><Relationship Id="rId1" Type="http://schemas.openxmlformats.org/officeDocument/2006/relationships/slideLayout" Target="../slideLayouts/slideLayout13.xml"/><Relationship Id="rId6" Type="http://schemas.openxmlformats.org/officeDocument/2006/relationships/image" Target="../media/image18.png"/><Relationship Id="rId11" Type="http://schemas.openxmlformats.org/officeDocument/2006/relationships/image" Target="../media/image23.png"/><Relationship Id="rId5" Type="http://schemas.openxmlformats.org/officeDocument/2006/relationships/image" Target="../media/image17.png"/><Relationship Id="rId15" Type="http://schemas.openxmlformats.org/officeDocument/2006/relationships/image" Target="../media/image6.png"/><Relationship Id="rId10" Type="http://schemas.openxmlformats.org/officeDocument/2006/relationships/image" Target="../media/image22.png"/><Relationship Id="rId4" Type="http://schemas.openxmlformats.org/officeDocument/2006/relationships/image" Target="../media/image16.png"/><Relationship Id="rId9" Type="http://schemas.openxmlformats.org/officeDocument/2006/relationships/image" Target="../media/image21.png"/><Relationship Id="rId1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28.png"/><Relationship Id="rId5" Type="http://schemas.openxmlformats.org/officeDocument/2006/relationships/image" Target="../media/image27.png"/><Relationship Id="rId4" Type="http://schemas.openxmlformats.org/officeDocument/2006/relationships/image" Target="../media/image26.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l="-1000" r="-1000"/>
          </a:stretch>
        </a:blipFill>
        <a:effectLst/>
      </p:bgPr>
    </p:bg>
    <p:spTree>
      <p:nvGrpSpPr>
        <p:cNvPr id="1" name=""/>
        <p:cNvGrpSpPr/>
        <p:nvPr/>
      </p:nvGrpSpPr>
      <p:grpSpPr>
        <a:xfrm>
          <a:off x="0" y="0"/>
          <a:ext cx="0" cy="0"/>
          <a:chOff x="0" y="0"/>
          <a:chExt cx="0" cy="0"/>
        </a:xfrm>
      </p:grpSpPr>
      <p:grpSp>
        <p:nvGrpSpPr>
          <p:cNvPr id="450" name="群組 449"/>
          <p:cNvGrpSpPr/>
          <p:nvPr/>
        </p:nvGrpSpPr>
        <p:grpSpPr>
          <a:xfrm>
            <a:off x="1446071" y="8361967"/>
            <a:ext cx="4336419" cy="2533543"/>
            <a:chOff x="-6198877" y="7427713"/>
            <a:chExt cx="4336419" cy="2533543"/>
          </a:xfrm>
        </p:grpSpPr>
        <p:grpSp>
          <p:nvGrpSpPr>
            <p:cNvPr id="344" name="群組 343"/>
            <p:cNvGrpSpPr/>
            <p:nvPr/>
          </p:nvGrpSpPr>
          <p:grpSpPr>
            <a:xfrm rot="15661904">
              <a:off x="-4507500" y="7333365"/>
              <a:ext cx="774401" cy="963098"/>
              <a:chOff x="957775" y="5045351"/>
              <a:chExt cx="552969" cy="569779"/>
            </a:xfrm>
          </p:grpSpPr>
          <p:cxnSp>
            <p:nvCxnSpPr>
              <p:cNvPr id="389" name="直線接點 388"/>
              <p:cNvCxnSpPr/>
              <p:nvPr/>
            </p:nvCxnSpPr>
            <p:spPr>
              <a:xfrm flipH="1">
                <a:off x="967905" y="5418203"/>
                <a:ext cx="475427" cy="15277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nvGrpSpPr>
              <p:cNvPr id="390" name="群組 389"/>
              <p:cNvGrpSpPr/>
              <p:nvPr/>
            </p:nvGrpSpPr>
            <p:grpSpPr>
              <a:xfrm>
                <a:off x="970338" y="5045351"/>
                <a:ext cx="540406" cy="493394"/>
                <a:chOff x="970338" y="5045351"/>
                <a:chExt cx="540406" cy="493394"/>
              </a:xfrm>
            </p:grpSpPr>
            <p:cxnSp>
              <p:nvCxnSpPr>
                <p:cNvPr id="392" name="直線接點 391"/>
                <p:cNvCxnSpPr/>
                <p:nvPr/>
              </p:nvCxnSpPr>
              <p:spPr>
                <a:xfrm flipH="1">
                  <a:off x="970338" y="5385974"/>
                  <a:ext cx="475427" cy="15277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393" name="直線接點 392"/>
                <p:cNvCxnSpPr/>
                <p:nvPr/>
              </p:nvCxnSpPr>
              <p:spPr>
                <a:xfrm flipH="1">
                  <a:off x="1031642" y="5045351"/>
                  <a:ext cx="475427" cy="15277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394" name="直線接點 393"/>
                <p:cNvCxnSpPr/>
                <p:nvPr/>
              </p:nvCxnSpPr>
              <p:spPr>
                <a:xfrm flipH="1">
                  <a:off x="1035317" y="5080432"/>
                  <a:ext cx="475427" cy="15277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395" name="直線接點 394"/>
                <p:cNvCxnSpPr/>
                <p:nvPr/>
              </p:nvCxnSpPr>
              <p:spPr>
                <a:xfrm flipH="1">
                  <a:off x="1031565" y="5116882"/>
                  <a:ext cx="475427" cy="15277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396" name="直線接點 395"/>
                <p:cNvCxnSpPr/>
                <p:nvPr/>
              </p:nvCxnSpPr>
              <p:spPr>
                <a:xfrm flipH="1">
                  <a:off x="1026964" y="5153282"/>
                  <a:ext cx="475427" cy="15277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397" name="直線接點 396"/>
                <p:cNvCxnSpPr/>
                <p:nvPr/>
              </p:nvCxnSpPr>
              <p:spPr>
                <a:xfrm flipH="1">
                  <a:off x="1031477" y="5192569"/>
                  <a:ext cx="475427" cy="15277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398" name="直線接點 397"/>
                <p:cNvCxnSpPr/>
                <p:nvPr/>
              </p:nvCxnSpPr>
              <p:spPr>
                <a:xfrm flipH="1">
                  <a:off x="1004477" y="5233203"/>
                  <a:ext cx="475427" cy="15277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399" name="直線接點 398"/>
                <p:cNvCxnSpPr/>
                <p:nvPr/>
              </p:nvCxnSpPr>
              <p:spPr>
                <a:xfrm flipH="1">
                  <a:off x="995314" y="5281100"/>
                  <a:ext cx="475427" cy="15277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400" name="直線接點 399"/>
                <p:cNvCxnSpPr/>
                <p:nvPr/>
              </p:nvCxnSpPr>
              <p:spPr>
                <a:xfrm flipH="1">
                  <a:off x="1004287" y="5309588"/>
                  <a:ext cx="475427" cy="15277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401" name="直線接點 400"/>
                <p:cNvCxnSpPr/>
                <p:nvPr/>
              </p:nvCxnSpPr>
              <p:spPr>
                <a:xfrm flipH="1">
                  <a:off x="976857" y="5355443"/>
                  <a:ext cx="475427" cy="15277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cxnSp>
            <p:nvCxnSpPr>
              <p:cNvPr id="391" name="直線接點 390"/>
              <p:cNvCxnSpPr/>
              <p:nvPr/>
            </p:nvCxnSpPr>
            <p:spPr>
              <a:xfrm flipH="1">
                <a:off x="957775" y="5462359"/>
                <a:ext cx="475427" cy="15277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grpSp>
          <p:nvGrpSpPr>
            <p:cNvPr id="342" name="群組 341"/>
            <p:cNvGrpSpPr/>
            <p:nvPr/>
          </p:nvGrpSpPr>
          <p:grpSpPr>
            <a:xfrm rot="15661904">
              <a:off x="-3900674" y="7923041"/>
              <a:ext cx="2529737" cy="1546694"/>
              <a:chOff x="-643467" y="5978741"/>
              <a:chExt cx="1806385" cy="915041"/>
            </a:xfrm>
          </p:grpSpPr>
          <p:cxnSp>
            <p:nvCxnSpPr>
              <p:cNvPr id="413" name="直線接點 412"/>
              <p:cNvCxnSpPr/>
              <p:nvPr/>
            </p:nvCxnSpPr>
            <p:spPr>
              <a:xfrm flipH="1">
                <a:off x="429564" y="5978741"/>
                <a:ext cx="475427" cy="15277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414" name="直線接點 413"/>
              <p:cNvCxnSpPr/>
              <p:nvPr/>
            </p:nvCxnSpPr>
            <p:spPr>
              <a:xfrm flipH="1">
                <a:off x="500783" y="5986893"/>
                <a:ext cx="475427" cy="15277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415" name="直線接點 414"/>
              <p:cNvCxnSpPr/>
              <p:nvPr/>
            </p:nvCxnSpPr>
            <p:spPr>
              <a:xfrm flipH="1">
                <a:off x="589784" y="5986893"/>
                <a:ext cx="475427" cy="15277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416" name="直線接點 415"/>
              <p:cNvCxnSpPr/>
              <p:nvPr/>
            </p:nvCxnSpPr>
            <p:spPr>
              <a:xfrm flipH="1">
                <a:off x="587491" y="5986893"/>
                <a:ext cx="568892" cy="182804"/>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417" name="直線接點 416"/>
              <p:cNvCxnSpPr/>
              <p:nvPr/>
            </p:nvCxnSpPr>
            <p:spPr>
              <a:xfrm flipH="1">
                <a:off x="396991" y="6016605"/>
                <a:ext cx="765927" cy="246118"/>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418" name="直線接點 417"/>
              <p:cNvCxnSpPr/>
              <p:nvPr/>
            </p:nvCxnSpPr>
            <p:spPr>
              <a:xfrm flipH="1">
                <a:off x="352073" y="6068736"/>
                <a:ext cx="765927" cy="246118"/>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419" name="直線接點 418"/>
              <p:cNvCxnSpPr/>
              <p:nvPr/>
            </p:nvCxnSpPr>
            <p:spPr>
              <a:xfrm flipH="1">
                <a:off x="324353" y="6118883"/>
                <a:ext cx="765927" cy="246118"/>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420" name="直線接點 419"/>
              <p:cNvCxnSpPr/>
              <p:nvPr/>
            </p:nvCxnSpPr>
            <p:spPr>
              <a:xfrm flipH="1">
                <a:off x="270013" y="6164772"/>
                <a:ext cx="765927" cy="246118"/>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421" name="直線接點 420"/>
              <p:cNvCxnSpPr/>
              <p:nvPr/>
            </p:nvCxnSpPr>
            <p:spPr>
              <a:xfrm flipH="1">
                <a:off x="35205" y="6209779"/>
                <a:ext cx="964342" cy="309875"/>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422" name="直線接點 421"/>
              <p:cNvCxnSpPr/>
              <p:nvPr/>
            </p:nvCxnSpPr>
            <p:spPr>
              <a:xfrm flipH="1">
                <a:off x="-372534" y="6254257"/>
                <a:ext cx="1332790" cy="437426"/>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423" name="直線接點 422"/>
              <p:cNvCxnSpPr/>
              <p:nvPr/>
            </p:nvCxnSpPr>
            <p:spPr>
              <a:xfrm flipH="1">
                <a:off x="-414867" y="6314854"/>
                <a:ext cx="1296873" cy="437426"/>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424" name="直線接點 423"/>
              <p:cNvCxnSpPr/>
              <p:nvPr/>
            </p:nvCxnSpPr>
            <p:spPr>
              <a:xfrm flipH="1">
                <a:off x="-518584" y="6375802"/>
                <a:ext cx="1332790" cy="437426"/>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425" name="直線接點 424"/>
              <p:cNvCxnSpPr/>
              <p:nvPr/>
            </p:nvCxnSpPr>
            <p:spPr>
              <a:xfrm flipH="1">
                <a:off x="-643467" y="6456356"/>
                <a:ext cx="1332790" cy="437426"/>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grpSp>
          <p:nvGrpSpPr>
            <p:cNvPr id="345" name="群組 344"/>
            <p:cNvGrpSpPr/>
            <p:nvPr/>
          </p:nvGrpSpPr>
          <p:grpSpPr>
            <a:xfrm rot="15661904">
              <a:off x="-5081474" y="7564464"/>
              <a:ext cx="543243" cy="563530"/>
              <a:chOff x="949775" y="4445438"/>
              <a:chExt cx="543243" cy="466894"/>
            </a:xfrm>
          </p:grpSpPr>
          <p:cxnSp>
            <p:nvCxnSpPr>
              <p:cNvPr id="379" name="直線接點 378"/>
              <p:cNvCxnSpPr/>
              <p:nvPr/>
            </p:nvCxnSpPr>
            <p:spPr>
              <a:xfrm flipH="1">
                <a:off x="949775" y="4445438"/>
                <a:ext cx="475427" cy="15277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380" name="直線接點 379"/>
              <p:cNvCxnSpPr/>
              <p:nvPr/>
            </p:nvCxnSpPr>
            <p:spPr>
              <a:xfrm flipH="1">
                <a:off x="967491" y="4477183"/>
                <a:ext cx="475427" cy="15277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381" name="直線接點 380"/>
              <p:cNvCxnSpPr/>
              <p:nvPr/>
            </p:nvCxnSpPr>
            <p:spPr>
              <a:xfrm flipH="1">
                <a:off x="976666" y="4508557"/>
                <a:ext cx="475427" cy="15277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382" name="直線接點 381"/>
              <p:cNvCxnSpPr/>
              <p:nvPr/>
            </p:nvCxnSpPr>
            <p:spPr>
              <a:xfrm flipH="1">
                <a:off x="982774" y="4543723"/>
                <a:ext cx="475427" cy="15277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383" name="直線接點 382"/>
              <p:cNvCxnSpPr/>
              <p:nvPr/>
            </p:nvCxnSpPr>
            <p:spPr>
              <a:xfrm flipH="1">
                <a:off x="1000125" y="4570934"/>
                <a:ext cx="475427" cy="15277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384" name="直線接點 383"/>
              <p:cNvCxnSpPr/>
              <p:nvPr/>
            </p:nvCxnSpPr>
            <p:spPr>
              <a:xfrm flipH="1">
                <a:off x="1003559" y="4602308"/>
                <a:ext cx="475427" cy="15277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385" name="直線接點 384"/>
              <p:cNvCxnSpPr/>
              <p:nvPr/>
            </p:nvCxnSpPr>
            <p:spPr>
              <a:xfrm flipH="1">
                <a:off x="995314" y="4632807"/>
                <a:ext cx="475427" cy="15277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386" name="直線接點 385"/>
              <p:cNvCxnSpPr/>
              <p:nvPr/>
            </p:nvCxnSpPr>
            <p:spPr>
              <a:xfrm flipH="1">
                <a:off x="1000714" y="4692735"/>
                <a:ext cx="475427" cy="15277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387" name="直線接點 386"/>
              <p:cNvCxnSpPr/>
              <p:nvPr/>
            </p:nvCxnSpPr>
            <p:spPr>
              <a:xfrm flipH="1">
                <a:off x="1017591" y="4728071"/>
                <a:ext cx="475427" cy="15277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388" name="直線接點 387"/>
              <p:cNvCxnSpPr/>
              <p:nvPr/>
            </p:nvCxnSpPr>
            <p:spPr>
              <a:xfrm flipH="1">
                <a:off x="1013703" y="4759561"/>
                <a:ext cx="475427" cy="15277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grpSp>
          <p:nvGrpSpPr>
            <p:cNvPr id="346" name="群組 345"/>
            <p:cNvGrpSpPr/>
            <p:nvPr/>
          </p:nvGrpSpPr>
          <p:grpSpPr>
            <a:xfrm rot="15661904">
              <a:off x="-5952556" y="7819140"/>
              <a:ext cx="978536" cy="934082"/>
              <a:chOff x="587491" y="3633378"/>
              <a:chExt cx="698734" cy="552613"/>
            </a:xfrm>
          </p:grpSpPr>
          <p:cxnSp>
            <p:nvCxnSpPr>
              <p:cNvPr id="364" name="直線接點 363"/>
              <p:cNvCxnSpPr/>
              <p:nvPr/>
            </p:nvCxnSpPr>
            <p:spPr>
              <a:xfrm flipH="1">
                <a:off x="949775" y="4077878"/>
                <a:ext cx="336450" cy="108113"/>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365" name="直線接點 364"/>
              <p:cNvCxnSpPr/>
              <p:nvPr/>
            </p:nvCxnSpPr>
            <p:spPr>
              <a:xfrm flipH="1">
                <a:off x="587491" y="3633378"/>
                <a:ext cx="336782" cy="10822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366" name="直線接點 365"/>
              <p:cNvCxnSpPr/>
              <p:nvPr/>
            </p:nvCxnSpPr>
            <p:spPr>
              <a:xfrm flipH="1">
                <a:off x="619241" y="3665128"/>
                <a:ext cx="336782" cy="10822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367" name="直線接點 366"/>
              <p:cNvCxnSpPr/>
              <p:nvPr/>
            </p:nvCxnSpPr>
            <p:spPr>
              <a:xfrm flipH="1">
                <a:off x="663691" y="3690528"/>
                <a:ext cx="336782" cy="10822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368" name="直線接點 367"/>
              <p:cNvCxnSpPr/>
              <p:nvPr/>
            </p:nvCxnSpPr>
            <p:spPr>
              <a:xfrm flipH="1">
                <a:off x="676391" y="3722278"/>
                <a:ext cx="336782" cy="10822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369" name="直線接點 368"/>
              <p:cNvCxnSpPr/>
              <p:nvPr/>
            </p:nvCxnSpPr>
            <p:spPr>
              <a:xfrm flipH="1">
                <a:off x="708141" y="3754028"/>
                <a:ext cx="336782" cy="10822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370" name="直線接點 369"/>
              <p:cNvCxnSpPr/>
              <p:nvPr/>
            </p:nvCxnSpPr>
            <p:spPr>
              <a:xfrm flipH="1">
                <a:off x="739891" y="3785778"/>
                <a:ext cx="336782" cy="10822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371" name="直線接點 370"/>
              <p:cNvCxnSpPr/>
              <p:nvPr/>
            </p:nvCxnSpPr>
            <p:spPr>
              <a:xfrm flipH="1">
                <a:off x="771641" y="3817528"/>
                <a:ext cx="336782" cy="10822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372" name="直線接點 371"/>
              <p:cNvCxnSpPr/>
              <p:nvPr/>
            </p:nvCxnSpPr>
            <p:spPr>
              <a:xfrm flipH="1">
                <a:off x="797041" y="3849278"/>
                <a:ext cx="336782" cy="10822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373" name="直線接點 372"/>
              <p:cNvCxnSpPr/>
              <p:nvPr/>
            </p:nvCxnSpPr>
            <p:spPr>
              <a:xfrm flipH="1">
                <a:off x="822441" y="3887378"/>
                <a:ext cx="336782" cy="10822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374" name="直線接點 373"/>
              <p:cNvCxnSpPr/>
              <p:nvPr/>
            </p:nvCxnSpPr>
            <p:spPr>
              <a:xfrm flipH="1">
                <a:off x="847841" y="3925478"/>
                <a:ext cx="336782" cy="10822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375" name="直線接點 374"/>
              <p:cNvCxnSpPr/>
              <p:nvPr/>
            </p:nvCxnSpPr>
            <p:spPr>
              <a:xfrm flipH="1">
                <a:off x="879591" y="3957228"/>
                <a:ext cx="336782" cy="10822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376" name="直線接點 375"/>
              <p:cNvCxnSpPr/>
              <p:nvPr/>
            </p:nvCxnSpPr>
            <p:spPr>
              <a:xfrm flipH="1">
                <a:off x="904991" y="3988978"/>
                <a:ext cx="336782" cy="10822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377" name="直線接點 376"/>
              <p:cNvCxnSpPr/>
              <p:nvPr/>
            </p:nvCxnSpPr>
            <p:spPr>
              <a:xfrm flipH="1">
                <a:off x="911341" y="4020728"/>
                <a:ext cx="336782" cy="10822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378" name="直線接點 377"/>
              <p:cNvCxnSpPr/>
              <p:nvPr/>
            </p:nvCxnSpPr>
            <p:spPr>
              <a:xfrm flipH="1">
                <a:off x="924041" y="4052478"/>
                <a:ext cx="336782" cy="10822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grpSp>
          <p:nvGrpSpPr>
            <p:cNvPr id="347" name="群組 346"/>
            <p:cNvGrpSpPr/>
            <p:nvPr/>
          </p:nvGrpSpPr>
          <p:grpSpPr>
            <a:xfrm rot="15661904">
              <a:off x="-6517439" y="8540991"/>
              <a:ext cx="1401104" cy="763980"/>
              <a:chOff x="-101600" y="3264219"/>
              <a:chExt cx="1000473" cy="451979"/>
            </a:xfrm>
          </p:grpSpPr>
          <p:cxnSp>
            <p:nvCxnSpPr>
              <p:cNvPr id="348" name="直線接點 347"/>
              <p:cNvCxnSpPr/>
              <p:nvPr/>
            </p:nvCxnSpPr>
            <p:spPr>
              <a:xfrm flipH="1">
                <a:off x="-101600" y="3264219"/>
                <a:ext cx="336782" cy="10822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349" name="直線接點 348"/>
              <p:cNvCxnSpPr/>
              <p:nvPr/>
            </p:nvCxnSpPr>
            <p:spPr>
              <a:xfrm flipH="1">
                <a:off x="-31750" y="3283269"/>
                <a:ext cx="336782" cy="10822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350" name="直線接點 349"/>
              <p:cNvCxnSpPr/>
              <p:nvPr/>
            </p:nvCxnSpPr>
            <p:spPr>
              <a:xfrm flipH="1">
                <a:off x="25400" y="3295969"/>
                <a:ext cx="336782" cy="10822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351" name="直線接點 350"/>
              <p:cNvCxnSpPr/>
              <p:nvPr/>
            </p:nvCxnSpPr>
            <p:spPr>
              <a:xfrm flipH="1">
                <a:off x="69850" y="3321369"/>
                <a:ext cx="336782" cy="10822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352" name="直線接點 351"/>
              <p:cNvCxnSpPr/>
              <p:nvPr/>
            </p:nvCxnSpPr>
            <p:spPr>
              <a:xfrm flipH="1">
                <a:off x="127000" y="3340419"/>
                <a:ext cx="336782" cy="10822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353" name="直線接點 352"/>
              <p:cNvCxnSpPr/>
              <p:nvPr/>
            </p:nvCxnSpPr>
            <p:spPr>
              <a:xfrm flipH="1">
                <a:off x="184150" y="3359469"/>
                <a:ext cx="336782" cy="10822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354" name="直線接點 353"/>
              <p:cNvCxnSpPr/>
              <p:nvPr/>
            </p:nvCxnSpPr>
            <p:spPr>
              <a:xfrm flipH="1">
                <a:off x="228600" y="3378519"/>
                <a:ext cx="336782" cy="10822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355" name="直線接點 354"/>
              <p:cNvCxnSpPr/>
              <p:nvPr/>
            </p:nvCxnSpPr>
            <p:spPr>
              <a:xfrm flipH="1">
                <a:off x="238241" y="3411128"/>
                <a:ext cx="336782" cy="10822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356" name="直線接點 355"/>
              <p:cNvCxnSpPr/>
              <p:nvPr/>
            </p:nvCxnSpPr>
            <p:spPr>
              <a:xfrm flipH="1">
                <a:off x="301741" y="3430178"/>
                <a:ext cx="336782" cy="10822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357" name="直線接點 356"/>
              <p:cNvCxnSpPr/>
              <p:nvPr/>
            </p:nvCxnSpPr>
            <p:spPr>
              <a:xfrm flipH="1">
                <a:off x="352541" y="3455578"/>
                <a:ext cx="336782" cy="10822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358" name="直線接點 357"/>
              <p:cNvCxnSpPr/>
              <p:nvPr/>
            </p:nvCxnSpPr>
            <p:spPr>
              <a:xfrm flipH="1">
                <a:off x="384291" y="3487328"/>
                <a:ext cx="336782" cy="10822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359" name="直線接點 358"/>
              <p:cNvCxnSpPr/>
              <p:nvPr/>
            </p:nvCxnSpPr>
            <p:spPr>
              <a:xfrm flipH="1">
                <a:off x="422391" y="3512728"/>
                <a:ext cx="336782" cy="10822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360" name="直線接點 359"/>
              <p:cNvCxnSpPr/>
              <p:nvPr/>
            </p:nvCxnSpPr>
            <p:spPr>
              <a:xfrm flipH="1">
                <a:off x="454141" y="3538128"/>
                <a:ext cx="336782" cy="10822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361" name="直線接點 360"/>
              <p:cNvCxnSpPr/>
              <p:nvPr/>
            </p:nvCxnSpPr>
            <p:spPr>
              <a:xfrm flipH="1">
                <a:off x="504941" y="3557178"/>
                <a:ext cx="336782" cy="10822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362" name="直線接點 361"/>
              <p:cNvCxnSpPr/>
              <p:nvPr/>
            </p:nvCxnSpPr>
            <p:spPr>
              <a:xfrm flipH="1">
                <a:off x="536691" y="3582578"/>
                <a:ext cx="336782" cy="10822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363" name="直線接點 362"/>
              <p:cNvCxnSpPr/>
              <p:nvPr/>
            </p:nvCxnSpPr>
            <p:spPr>
              <a:xfrm flipH="1">
                <a:off x="562091" y="3607978"/>
                <a:ext cx="336782" cy="10822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grpSp>
          <p:nvGrpSpPr>
            <p:cNvPr id="433" name="群組 432"/>
            <p:cNvGrpSpPr/>
            <p:nvPr/>
          </p:nvGrpSpPr>
          <p:grpSpPr>
            <a:xfrm rot="15661904">
              <a:off x="-4041847" y="7373091"/>
              <a:ext cx="774401" cy="963098"/>
              <a:chOff x="957775" y="5045351"/>
              <a:chExt cx="552969" cy="569779"/>
            </a:xfrm>
          </p:grpSpPr>
          <p:cxnSp>
            <p:nvCxnSpPr>
              <p:cNvPr id="434" name="直線接點 433"/>
              <p:cNvCxnSpPr/>
              <p:nvPr/>
            </p:nvCxnSpPr>
            <p:spPr>
              <a:xfrm flipH="1">
                <a:off x="967905" y="5418203"/>
                <a:ext cx="475427" cy="15277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nvGrpSpPr>
              <p:cNvPr id="435" name="群組 434"/>
              <p:cNvGrpSpPr/>
              <p:nvPr/>
            </p:nvGrpSpPr>
            <p:grpSpPr>
              <a:xfrm>
                <a:off x="970338" y="5045351"/>
                <a:ext cx="540406" cy="493394"/>
                <a:chOff x="970338" y="5045351"/>
                <a:chExt cx="540406" cy="493394"/>
              </a:xfrm>
            </p:grpSpPr>
            <p:cxnSp>
              <p:nvCxnSpPr>
                <p:cNvPr id="437" name="直線接點 436"/>
                <p:cNvCxnSpPr/>
                <p:nvPr/>
              </p:nvCxnSpPr>
              <p:spPr>
                <a:xfrm flipH="1">
                  <a:off x="970338" y="5385974"/>
                  <a:ext cx="475427" cy="15277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438" name="直線接點 437"/>
                <p:cNvCxnSpPr/>
                <p:nvPr/>
              </p:nvCxnSpPr>
              <p:spPr>
                <a:xfrm flipH="1">
                  <a:off x="1031642" y="5045351"/>
                  <a:ext cx="475427" cy="15277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439" name="直線接點 438"/>
                <p:cNvCxnSpPr/>
                <p:nvPr/>
              </p:nvCxnSpPr>
              <p:spPr>
                <a:xfrm flipH="1">
                  <a:off x="1035317" y="5080432"/>
                  <a:ext cx="475427" cy="15277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440" name="直線接點 439"/>
                <p:cNvCxnSpPr/>
                <p:nvPr/>
              </p:nvCxnSpPr>
              <p:spPr>
                <a:xfrm flipH="1">
                  <a:off x="1031565" y="5116882"/>
                  <a:ext cx="475427" cy="15277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441" name="直線接點 440"/>
                <p:cNvCxnSpPr/>
                <p:nvPr/>
              </p:nvCxnSpPr>
              <p:spPr>
                <a:xfrm flipH="1">
                  <a:off x="1026964" y="5153282"/>
                  <a:ext cx="475427" cy="15277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442" name="直線接點 441"/>
                <p:cNvCxnSpPr/>
                <p:nvPr/>
              </p:nvCxnSpPr>
              <p:spPr>
                <a:xfrm flipH="1">
                  <a:off x="1031477" y="5192569"/>
                  <a:ext cx="475427" cy="15277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443" name="直線接點 442"/>
                <p:cNvCxnSpPr/>
                <p:nvPr/>
              </p:nvCxnSpPr>
              <p:spPr>
                <a:xfrm flipH="1">
                  <a:off x="1004477" y="5233203"/>
                  <a:ext cx="475427" cy="15277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444" name="直線接點 443"/>
                <p:cNvCxnSpPr/>
                <p:nvPr/>
              </p:nvCxnSpPr>
              <p:spPr>
                <a:xfrm flipH="1">
                  <a:off x="995314" y="5281100"/>
                  <a:ext cx="475427" cy="15277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445" name="直線接點 444"/>
                <p:cNvCxnSpPr/>
                <p:nvPr/>
              </p:nvCxnSpPr>
              <p:spPr>
                <a:xfrm flipH="1">
                  <a:off x="1004287" y="5309588"/>
                  <a:ext cx="475427" cy="15277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446" name="直線接點 445"/>
                <p:cNvCxnSpPr/>
                <p:nvPr/>
              </p:nvCxnSpPr>
              <p:spPr>
                <a:xfrm flipH="1">
                  <a:off x="976857" y="5355443"/>
                  <a:ext cx="475427" cy="15277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cxnSp>
            <p:nvCxnSpPr>
              <p:cNvPr id="436" name="直線接點 435"/>
              <p:cNvCxnSpPr/>
              <p:nvPr/>
            </p:nvCxnSpPr>
            <p:spPr>
              <a:xfrm flipH="1">
                <a:off x="957775" y="5462359"/>
                <a:ext cx="475427" cy="15277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grpSp>
      <p:grpSp>
        <p:nvGrpSpPr>
          <p:cNvPr id="341" name="群組 340"/>
          <p:cNvGrpSpPr/>
          <p:nvPr/>
        </p:nvGrpSpPr>
        <p:grpSpPr>
          <a:xfrm rot="15661904">
            <a:off x="2746800" y="8488553"/>
            <a:ext cx="497849" cy="378774"/>
            <a:chOff x="1018185" y="4788325"/>
            <a:chExt cx="497849" cy="378774"/>
          </a:xfrm>
        </p:grpSpPr>
        <p:cxnSp>
          <p:nvCxnSpPr>
            <p:cNvPr id="426" name="直線接點 425"/>
            <p:cNvCxnSpPr/>
            <p:nvPr/>
          </p:nvCxnSpPr>
          <p:spPr>
            <a:xfrm flipH="1">
              <a:off x="1031631" y="4788325"/>
              <a:ext cx="475427" cy="15277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427" name="直線接點 426"/>
            <p:cNvCxnSpPr/>
            <p:nvPr/>
          </p:nvCxnSpPr>
          <p:spPr>
            <a:xfrm flipH="1">
              <a:off x="1023109" y="4827054"/>
              <a:ext cx="475427" cy="15277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428" name="直線接點 427"/>
            <p:cNvCxnSpPr/>
            <p:nvPr/>
          </p:nvCxnSpPr>
          <p:spPr>
            <a:xfrm flipH="1">
              <a:off x="1023045" y="4866882"/>
              <a:ext cx="475427" cy="15277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429" name="直線接點 428"/>
            <p:cNvCxnSpPr/>
            <p:nvPr/>
          </p:nvCxnSpPr>
          <p:spPr>
            <a:xfrm flipH="1">
              <a:off x="1018185" y="4907267"/>
              <a:ext cx="475427" cy="15277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430" name="直線接點 429"/>
            <p:cNvCxnSpPr/>
            <p:nvPr/>
          </p:nvCxnSpPr>
          <p:spPr>
            <a:xfrm flipH="1">
              <a:off x="1040607" y="4934371"/>
              <a:ext cx="475427" cy="15277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431" name="直線接點 430"/>
            <p:cNvCxnSpPr/>
            <p:nvPr/>
          </p:nvCxnSpPr>
          <p:spPr>
            <a:xfrm flipH="1">
              <a:off x="1031642" y="4969834"/>
              <a:ext cx="475427" cy="15277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432" name="直線接點 431"/>
            <p:cNvCxnSpPr/>
            <p:nvPr/>
          </p:nvCxnSpPr>
          <p:spPr>
            <a:xfrm flipH="1">
              <a:off x="1022470" y="5014328"/>
              <a:ext cx="475427" cy="15277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grpSp>
        <p:nvGrpSpPr>
          <p:cNvPr id="343" name="群組 342"/>
          <p:cNvGrpSpPr/>
          <p:nvPr/>
        </p:nvGrpSpPr>
        <p:grpSpPr>
          <a:xfrm rot="15661904">
            <a:off x="2293698" y="8678311"/>
            <a:ext cx="588162" cy="430655"/>
            <a:chOff x="837028" y="4131686"/>
            <a:chExt cx="588162" cy="430655"/>
          </a:xfrm>
        </p:grpSpPr>
        <p:cxnSp>
          <p:nvCxnSpPr>
            <p:cNvPr id="402" name="直線接點 401"/>
            <p:cNvCxnSpPr/>
            <p:nvPr/>
          </p:nvCxnSpPr>
          <p:spPr>
            <a:xfrm flipH="1">
              <a:off x="842195" y="4131686"/>
              <a:ext cx="475427" cy="15277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403" name="直線接點 402"/>
            <p:cNvCxnSpPr/>
            <p:nvPr/>
          </p:nvCxnSpPr>
          <p:spPr>
            <a:xfrm flipH="1">
              <a:off x="837028" y="4164312"/>
              <a:ext cx="475427" cy="15277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404" name="直線接點 403"/>
            <p:cNvCxnSpPr/>
            <p:nvPr/>
          </p:nvCxnSpPr>
          <p:spPr>
            <a:xfrm flipH="1">
              <a:off x="850623" y="4187005"/>
              <a:ext cx="475427" cy="15277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405" name="直線接點 404"/>
            <p:cNvCxnSpPr/>
            <p:nvPr/>
          </p:nvCxnSpPr>
          <p:spPr>
            <a:xfrm flipH="1">
              <a:off x="873473" y="4208929"/>
              <a:ext cx="475427" cy="15277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406" name="直線接點 405"/>
            <p:cNvCxnSpPr/>
            <p:nvPr/>
          </p:nvCxnSpPr>
          <p:spPr>
            <a:xfrm flipH="1">
              <a:off x="882006" y="4240697"/>
              <a:ext cx="475427" cy="15277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407" name="直線接點 406"/>
            <p:cNvCxnSpPr/>
            <p:nvPr/>
          </p:nvCxnSpPr>
          <p:spPr>
            <a:xfrm flipH="1">
              <a:off x="896109" y="4268684"/>
              <a:ext cx="475427" cy="15277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408" name="直線接點 407"/>
            <p:cNvCxnSpPr/>
            <p:nvPr/>
          </p:nvCxnSpPr>
          <p:spPr>
            <a:xfrm flipH="1">
              <a:off x="916870" y="4294672"/>
              <a:ext cx="475427" cy="15277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409" name="直線接點 408"/>
            <p:cNvCxnSpPr/>
            <p:nvPr/>
          </p:nvCxnSpPr>
          <p:spPr>
            <a:xfrm flipH="1">
              <a:off x="927353" y="4324412"/>
              <a:ext cx="475427" cy="15277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410" name="直線接點 409"/>
            <p:cNvCxnSpPr/>
            <p:nvPr/>
          </p:nvCxnSpPr>
          <p:spPr>
            <a:xfrm flipH="1">
              <a:off x="931835" y="4355786"/>
              <a:ext cx="475427" cy="15277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411" name="直線接點 410"/>
            <p:cNvCxnSpPr/>
            <p:nvPr/>
          </p:nvCxnSpPr>
          <p:spPr>
            <a:xfrm flipH="1">
              <a:off x="940799" y="4382678"/>
              <a:ext cx="475427" cy="15277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412" name="直線接點 411"/>
            <p:cNvCxnSpPr/>
            <p:nvPr/>
          </p:nvCxnSpPr>
          <p:spPr>
            <a:xfrm flipH="1">
              <a:off x="949763" y="4409570"/>
              <a:ext cx="475427" cy="15277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grpSp>
        <p:nvGrpSpPr>
          <p:cNvPr id="248" name="群組 247"/>
          <p:cNvGrpSpPr/>
          <p:nvPr/>
        </p:nvGrpSpPr>
        <p:grpSpPr>
          <a:xfrm rot="11654815">
            <a:off x="5665283" y="4294288"/>
            <a:ext cx="497849" cy="378774"/>
            <a:chOff x="1018185" y="4788325"/>
            <a:chExt cx="497849" cy="378774"/>
          </a:xfrm>
        </p:grpSpPr>
        <p:cxnSp>
          <p:nvCxnSpPr>
            <p:cNvPr id="333" name="直線接點 332"/>
            <p:cNvCxnSpPr/>
            <p:nvPr/>
          </p:nvCxnSpPr>
          <p:spPr>
            <a:xfrm flipH="1">
              <a:off x="1031631" y="4788325"/>
              <a:ext cx="475427" cy="15277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334" name="直線接點 333"/>
            <p:cNvCxnSpPr/>
            <p:nvPr/>
          </p:nvCxnSpPr>
          <p:spPr>
            <a:xfrm flipH="1">
              <a:off x="1023109" y="4827054"/>
              <a:ext cx="475427" cy="15277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335" name="直線接點 334"/>
            <p:cNvCxnSpPr/>
            <p:nvPr/>
          </p:nvCxnSpPr>
          <p:spPr>
            <a:xfrm flipH="1">
              <a:off x="1023045" y="4866882"/>
              <a:ext cx="475427" cy="15277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336" name="直線接點 335"/>
            <p:cNvCxnSpPr/>
            <p:nvPr/>
          </p:nvCxnSpPr>
          <p:spPr>
            <a:xfrm flipH="1">
              <a:off x="1018185" y="4907267"/>
              <a:ext cx="475427" cy="15277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337" name="直線接點 336"/>
            <p:cNvCxnSpPr/>
            <p:nvPr/>
          </p:nvCxnSpPr>
          <p:spPr>
            <a:xfrm flipH="1">
              <a:off x="1040607" y="4934371"/>
              <a:ext cx="475427" cy="15277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338" name="直線接點 337"/>
            <p:cNvCxnSpPr/>
            <p:nvPr/>
          </p:nvCxnSpPr>
          <p:spPr>
            <a:xfrm flipH="1">
              <a:off x="1031642" y="4969834"/>
              <a:ext cx="475427" cy="15277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339" name="直線接點 338"/>
            <p:cNvCxnSpPr/>
            <p:nvPr/>
          </p:nvCxnSpPr>
          <p:spPr>
            <a:xfrm flipH="1">
              <a:off x="1022470" y="5014328"/>
              <a:ext cx="475427" cy="15277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grpSp>
        <p:nvGrpSpPr>
          <p:cNvPr id="250" name="群組 249"/>
          <p:cNvGrpSpPr/>
          <p:nvPr/>
        </p:nvGrpSpPr>
        <p:grpSpPr>
          <a:xfrm rot="11654815">
            <a:off x="5596728" y="4913118"/>
            <a:ext cx="588162" cy="430655"/>
            <a:chOff x="837028" y="4131686"/>
            <a:chExt cx="588162" cy="430655"/>
          </a:xfrm>
        </p:grpSpPr>
        <p:cxnSp>
          <p:nvCxnSpPr>
            <p:cNvPr id="309" name="直線接點 308"/>
            <p:cNvCxnSpPr/>
            <p:nvPr/>
          </p:nvCxnSpPr>
          <p:spPr>
            <a:xfrm flipH="1">
              <a:off x="842195" y="4131686"/>
              <a:ext cx="475427" cy="15277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310" name="直線接點 309"/>
            <p:cNvCxnSpPr/>
            <p:nvPr/>
          </p:nvCxnSpPr>
          <p:spPr>
            <a:xfrm flipH="1">
              <a:off x="837028" y="4164312"/>
              <a:ext cx="475427" cy="15277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311" name="直線接點 310"/>
            <p:cNvCxnSpPr/>
            <p:nvPr/>
          </p:nvCxnSpPr>
          <p:spPr>
            <a:xfrm flipH="1">
              <a:off x="850623" y="4187005"/>
              <a:ext cx="475427" cy="15277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312" name="直線接點 311"/>
            <p:cNvCxnSpPr/>
            <p:nvPr/>
          </p:nvCxnSpPr>
          <p:spPr>
            <a:xfrm flipH="1">
              <a:off x="873473" y="4208929"/>
              <a:ext cx="475427" cy="15277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313" name="直線接點 312"/>
            <p:cNvCxnSpPr/>
            <p:nvPr/>
          </p:nvCxnSpPr>
          <p:spPr>
            <a:xfrm flipH="1">
              <a:off x="882006" y="4240697"/>
              <a:ext cx="475427" cy="15277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314" name="直線接點 313"/>
            <p:cNvCxnSpPr/>
            <p:nvPr/>
          </p:nvCxnSpPr>
          <p:spPr>
            <a:xfrm flipH="1">
              <a:off x="896109" y="4268684"/>
              <a:ext cx="475427" cy="15277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315" name="直線接點 314"/>
            <p:cNvCxnSpPr/>
            <p:nvPr/>
          </p:nvCxnSpPr>
          <p:spPr>
            <a:xfrm flipH="1">
              <a:off x="916870" y="4294672"/>
              <a:ext cx="475427" cy="15277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316" name="直線接點 315"/>
            <p:cNvCxnSpPr/>
            <p:nvPr/>
          </p:nvCxnSpPr>
          <p:spPr>
            <a:xfrm flipH="1">
              <a:off x="927353" y="4324412"/>
              <a:ext cx="475427" cy="15277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317" name="直線接點 316"/>
            <p:cNvCxnSpPr/>
            <p:nvPr/>
          </p:nvCxnSpPr>
          <p:spPr>
            <a:xfrm flipH="1">
              <a:off x="931835" y="4355786"/>
              <a:ext cx="475427" cy="15277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318" name="直線接點 317"/>
            <p:cNvCxnSpPr/>
            <p:nvPr/>
          </p:nvCxnSpPr>
          <p:spPr>
            <a:xfrm flipH="1">
              <a:off x="940799" y="4382678"/>
              <a:ext cx="475427" cy="15277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319" name="直線接點 318"/>
            <p:cNvCxnSpPr/>
            <p:nvPr/>
          </p:nvCxnSpPr>
          <p:spPr>
            <a:xfrm flipH="1">
              <a:off x="949763" y="4409570"/>
              <a:ext cx="475427" cy="15277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grpSp>
        <p:nvGrpSpPr>
          <p:cNvPr id="251" name="群組 250"/>
          <p:cNvGrpSpPr/>
          <p:nvPr/>
        </p:nvGrpSpPr>
        <p:grpSpPr>
          <a:xfrm rot="11654815">
            <a:off x="5756320" y="3865183"/>
            <a:ext cx="552969" cy="569779"/>
            <a:chOff x="957775" y="5045351"/>
            <a:chExt cx="552969" cy="569779"/>
          </a:xfrm>
        </p:grpSpPr>
        <p:cxnSp>
          <p:nvCxnSpPr>
            <p:cNvPr id="296" name="直線接點 295"/>
            <p:cNvCxnSpPr/>
            <p:nvPr/>
          </p:nvCxnSpPr>
          <p:spPr>
            <a:xfrm flipH="1">
              <a:off x="967905" y="5418203"/>
              <a:ext cx="475427" cy="15277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nvGrpSpPr>
            <p:cNvPr id="297" name="群組 296"/>
            <p:cNvGrpSpPr/>
            <p:nvPr/>
          </p:nvGrpSpPr>
          <p:grpSpPr>
            <a:xfrm>
              <a:off x="970338" y="5045351"/>
              <a:ext cx="540406" cy="493394"/>
              <a:chOff x="970338" y="5045351"/>
              <a:chExt cx="540406" cy="493394"/>
            </a:xfrm>
          </p:grpSpPr>
          <p:cxnSp>
            <p:nvCxnSpPr>
              <p:cNvPr id="299" name="直線接點 298"/>
              <p:cNvCxnSpPr/>
              <p:nvPr/>
            </p:nvCxnSpPr>
            <p:spPr>
              <a:xfrm flipH="1">
                <a:off x="970338" y="5385974"/>
                <a:ext cx="475427" cy="15277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300" name="直線接點 299"/>
              <p:cNvCxnSpPr/>
              <p:nvPr/>
            </p:nvCxnSpPr>
            <p:spPr>
              <a:xfrm flipH="1">
                <a:off x="1031642" y="5045351"/>
                <a:ext cx="475427" cy="15277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301" name="直線接點 300"/>
              <p:cNvCxnSpPr/>
              <p:nvPr/>
            </p:nvCxnSpPr>
            <p:spPr>
              <a:xfrm flipH="1">
                <a:off x="1035317" y="5080432"/>
                <a:ext cx="475427" cy="15277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302" name="直線接點 301"/>
              <p:cNvCxnSpPr/>
              <p:nvPr/>
            </p:nvCxnSpPr>
            <p:spPr>
              <a:xfrm flipH="1">
                <a:off x="1031565" y="5116882"/>
                <a:ext cx="475427" cy="15277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303" name="直線接點 302"/>
              <p:cNvCxnSpPr/>
              <p:nvPr/>
            </p:nvCxnSpPr>
            <p:spPr>
              <a:xfrm flipH="1">
                <a:off x="1026964" y="5153282"/>
                <a:ext cx="475427" cy="15277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304" name="直線接點 303"/>
              <p:cNvCxnSpPr/>
              <p:nvPr/>
            </p:nvCxnSpPr>
            <p:spPr>
              <a:xfrm flipH="1">
                <a:off x="1031477" y="5192569"/>
                <a:ext cx="475427" cy="15277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305" name="直線接點 304"/>
              <p:cNvCxnSpPr/>
              <p:nvPr/>
            </p:nvCxnSpPr>
            <p:spPr>
              <a:xfrm flipH="1">
                <a:off x="1004477" y="5233203"/>
                <a:ext cx="475427" cy="15277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306" name="直線接點 305"/>
              <p:cNvCxnSpPr/>
              <p:nvPr/>
            </p:nvCxnSpPr>
            <p:spPr>
              <a:xfrm flipH="1">
                <a:off x="995314" y="5281100"/>
                <a:ext cx="475427" cy="15277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307" name="直線接點 306"/>
              <p:cNvCxnSpPr/>
              <p:nvPr/>
            </p:nvCxnSpPr>
            <p:spPr>
              <a:xfrm flipH="1">
                <a:off x="1004287" y="5309588"/>
                <a:ext cx="475427" cy="15277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308" name="直線接點 307"/>
              <p:cNvCxnSpPr/>
              <p:nvPr/>
            </p:nvCxnSpPr>
            <p:spPr>
              <a:xfrm flipH="1">
                <a:off x="976857" y="5355443"/>
                <a:ext cx="475427" cy="15277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cxnSp>
          <p:nvCxnSpPr>
            <p:cNvPr id="298" name="直線接點 297"/>
            <p:cNvCxnSpPr/>
            <p:nvPr/>
          </p:nvCxnSpPr>
          <p:spPr>
            <a:xfrm flipH="1">
              <a:off x="957775" y="5462359"/>
              <a:ext cx="475427" cy="15277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grpSp>
        <p:nvGrpSpPr>
          <p:cNvPr id="252" name="群組 251"/>
          <p:cNvGrpSpPr/>
          <p:nvPr/>
        </p:nvGrpSpPr>
        <p:grpSpPr>
          <a:xfrm rot="11654815">
            <a:off x="5613351" y="4551114"/>
            <a:ext cx="543243" cy="466894"/>
            <a:chOff x="949775" y="4445438"/>
            <a:chExt cx="543243" cy="466894"/>
          </a:xfrm>
        </p:grpSpPr>
        <p:cxnSp>
          <p:nvCxnSpPr>
            <p:cNvPr id="286" name="直線接點 285"/>
            <p:cNvCxnSpPr/>
            <p:nvPr/>
          </p:nvCxnSpPr>
          <p:spPr>
            <a:xfrm flipH="1">
              <a:off x="949775" y="4445438"/>
              <a:ext cx="475427" cy="15277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87" name="直線接點 286"/>
            <p:cNvCxnSpPr/>
            <p:nvPr/>
          </p:nvCxnSpPr>
          <p:spPr>
            <a:xfrm flipH="1">
              <a:off x="967491" y="4477183"/>
              <a:ext cx="475427" cy="15277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88" name="直線接點 287"/>
            <p:cNvCxnSpPr/>
            <p:nvPr/>
          </p:nvCxnSpPr>
          <p:spPr>
            <a:xfrm flipH="1">
              <a:off x="976666" y="4508557"/>
              <a:ext cx="475427" cy="15277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89" name="直線接點 288"/>
            <p:cNvCxnSpPr/>
            <p:nvPr/>
          </p:nvCxnSpPr>
          <p:spPr>
            <a:xfrm flipH="1">
              <a:off x="982774" y="4543723"/>
              <a:ext cx="475427" cy="15277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90" name="直線接點 289"/>
            <p:cNvCxnSpPr/>
            <p:nvPr/>
          </p:nvCxnSpPr>
          <p:spPr>
            <a:xfrm flipH="1">
              <a:off x="1000125" y="4570934"/>
              <a:ext cx="475427" cy="15277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91" name="直線接點 290"/>
            <p:cNvCxnSpPr/>
            <p:nvPr/>
          </p:nvCxnSpPr>
          <p:spPr>
            <a:xfrm flipH="1">
              <a:off x="1003559" y="4602308"/>
              <a:ext cx="475427" cy="15277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92" name="直線接點 291"/>
            <p:cNvCxnSpPr/>
            <p:nvPr/>
          </p:nvCxnSpPr>
          <p:spPr>
            <a:xfrm flipH="1">
              <a:off x="995314" y="4632807"/>
              <a:ext cx="475427" cy="15277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93" name="直線接點 292"/>
            <p:cNvCxnSpPr/>
            <p:nvPr/>
          </p:nvCxnSpPr>
          <p:spPr>
            <a:xfrm flipH="1">
              <a:off x="1000714" y="4692735"/>
              <a:ext cx="475427" cy="15277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94" name="直線接點 293"/>
            <p:cNvCxnSpPr/>
            <p:nvPr/>
          </p:nvCxnSpPr>
          <p:spPr>
            <a:xfrm flipH="1">
              <a:off x="1017591" y="4728071"/>
              <a:ext cx="475427" cy="15277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95" name="直線接點 294"/>
            <p:cNvCxnSpPr/>
            <p:nvPr/>
          </p:nvCxnSpPr>
          <p:spPr>
            <a:xfrm flipH="1">
              <a:off x="1013703" y="4759561"/>
              <a:ext cx="475427" cy="15277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grpSp>
        <p:nvGrpSpPr>
          <p:cNvPr id="253" name="群組 252"/>
          <p:cNvGrpSpPr/>
          <p:nvPr/>
        </p:nvGrpSpPr>
        <p:grpSpPr>
          <a:xfrm rot="11654815">
            <a:off x="5622092" y="5323823"/>
            <a:ext cx="698734" cy="552613"/>
            <a:chOff x="587491" y="3633378"/>
            <a:chExt cx="698734" cy="552613"/>
          </a:xfrm>
        </p:grpSpPr>
        <p:cxnSp>
          <p:nvCxnSpPr>
            <p:cNvPr id="271" name="直線接點 270"/>
            <p:cNvCxnSpPr/>
            <p:nvPr/>
          </p:nvCxnSpPr>
          <p:spPr>
            <a:xfrm flipH="1">
              <a:off x="949775" y="4077878"/>
              <a:ext cx="336450" cy="108113"/>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72" name="直線接點 271"/>
            <p:cNvCxnSpPr/>
            <p:nvPr/>
          </p:nvCxnSpPr>
          <p:spPr>
            <a:xfrm flipH="1">
              <a:off x="587491" y="3633378"/>
              <a:ext cx="336782" cy="10822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73" name="直線接點 272"/>
            <p:cNvCxnSpPr/>
            <p:nvPr/>
          </p:nvCxnSpPr>
          <p:spPr>
            <a:xfrm flipH="1">
              <a:off x="619241" y="3665128"/>
              <a:ext cx="336782" cy="10822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74" name="直線接點 273"/>
            <p:cNvCxnSpPr/>
            <p:nvPr/>
          </p:nvCxnSpPr>
          <p:spPr>
            <a:xfrm flipH="1">
              <a:off x="663691" y="3690528"/>
              <a:ext cx="336782" cy="10822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75" name="直線接點 274"/>
            <p:cNvCxnSpPr/>
            <p:nvPr/>
          </p:nvCxnSpPr>
          <p:spPr>
            <a:xfrm flipH="1">
              <a:off x="676391" y="3722278"/>
              <a:ext cx="336782" cy="10822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76" name="直線接點 275"/>
            <p:cNvCxnSpPr/>
            <p:nvPr/>
          </p:nvCxnSpPr>
          <p:spPr>
            <a:xfrm flipH="1">
              <a:off x="708141" y="3754028"/>
              <a:ext cx="336782" cy="10822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77" name="直線接點 276"/>
            <p:cNvCxnSpPr/>
            <p:nvPr/>
          </p:nvCxnSpPr>
          <p:spPr>
            <a:xfrm flipH="1">
              <a:off x="739891" y="3785778"/>
              <a:ext cx="336782" cy="10822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78" name="直線接點 277"/>
            <p:cNvCxnSpPr/>
            <p:nvPr/>
          </p:nvCxnSpPr>
          <p:spPr>
            <a:xfrm flipH="1">
              <a:off x="771641" y="3817528"/>
              <a:ext cx="336782" cy="10822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79" name="直線接點 278"/>
            <p:cNvCxnSpPr/>
            <p:nvPr/>
          </p:nvCxnSpPr>
          <p:spPr>
            <a:xfrm flipH="1">
              <a:off x="797041" y="3849278"/>
              <a:ext cx="336782" cy="10822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80" name="直線接點 279"/>
            <p:cNvCxnSpPr/>
            <p:nvPr/>
          </p:nvCxnSpPr>
          <p:spPr>
            <a:xfrm flipH="1">
              <a:off x="822441" y="3887378"/>
              <a:ext cx="336782" cy="10822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81" name="直線接點 280"/>
            <p:cNvCxnSpPr/>
            <p:nvPr/>
          </p:nvCxnSpPr>
          <p:spPr>
            <a:xfrm flipH="1">
              <a:off x="847841" y="3925478"/>
              <a:ext cx="336782" cy="10822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82" name="直線接點 281"/>
            <p:cNvCxnSpPr/>
            <p:nvPr/>
          </p:nvCxnSpPr>
          <p:spPr>
            <a:xfrm flipH="1">
              <a:off x="879591" y="3957228"/>
              <a:ext cx="336782" cy="10822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83" name="直線接點 282"/>
            <p:cNvCxnSpPr/>
            <p:nvPr/>
          </p:nvCxnSpPr>
          <p:spPr>
            <a:xfrm flipH="1">
              <a:off x="904991" y="3988978"/>
              <a:ext cx="336782" cy="10822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84" name="直線接點 283"/>
            <p:cNvCxnSpPr/>
            <p:nvPr/>
          </p:nvCxnSpPr>
          <p:spPr>
            <a:xfrm flipH="1">
              <a:off x="911341" y="4020728"/>
              <a:ext cx="336782" cy="10822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85" name="直線接點 284"/>
            <p:cNvCxnSpPr/>
            <p:nvPr/>
          </p:nvCxnSpPr>
          <p:spPr>
            <a:xfrm flipH="1">
              <a:off x="924041" y="4052478"/>
              <a:ext cx="336782" cy="10822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sp>
        <p:nvSpPr>
          <p:cNvPr id="2" name="橢圓 1"/>
          <p:cNvSpPr/>
          <p:nvPr/>
        </p:nvSpPr>
        <p:spPr>
          <a:xfrm>
            <a:off x="-6894409" y="603809"/>
            <a:ext cx="3199323" cy="3421221"/>
          </a:xfrm>
          <a:prstGeom prst="ellipse">
            <a:avLst/>
          </a:prstGeom>
          <a:solidFill>
            <a:schemeClr val="bg1">
              <a:lumMod val="85000"/>
            </a:schemeClr>
          </a:soli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3" name="圖片 2"/>
          <p:cNvPicPr>
            <a:picLocks noChangeAspect="1"/>
          </p:cNvPicPr>
          <p:nvPr/>
        </p:nvPicPr>
        <p:blipFill rotWithShape="1">
          <a:blip r:embed="rId4"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l="6393" t="-231" r="8422" b="-1"/>
          <a:stretch/>
        </p:blipFill>
        <p:spPr>
          <a:xfrm>
            <a:off x="598045" y="885401"/>
            <a:ext cx="5842001" cy="5052274"/>
          </a:xfrm>
          <a:prstGeom prst="rect">
            <a:avLst/>
          </a:prstGeom>
        </p:spPr>
      </p:pic>
      <p:sp>
        <p:nvSpPr>
          <p:cNvPr id="4" name="文字方塊 3">
            <a:extLst>
              <a:ext uri="{FF2B5EF4-FFF2-40B4-BE49-F238E27FC236}">
                <a16:creationId xmlns="" xmlns:a16="http://schemas.microsoft.com/office/drawing/2014/main" id="{3C5AAE93-7FF3-48AF-993E-B69BEBA8E07C}"/>
              </a:ext>
            </a:extLst>
          </p:cNvPr>
          <p:cNvSpPr txBox="1"/>
          <p:nvPr/>
        </p:nvSpPr>
        <p:spPr>
          <a:xfrm>
            <a:off x="-12469" y="199920"/>
            <a:ext cx="6881880" cy="1077218"/>
          </a:xfrm>
          <a:prstGeom prst="rect">
            <a:avLst/>
          </a:prstGeom>
          <a:solidFill>
            <a:srgbClr val="FFC000"/>
          </a:solidFill>
        </p:spPr>
        <p:txBody>
          <a:bodyPr wrap="square" rtlCol="0">
            <a:spAutoFit/>
          </a:bodyPr>
          <a:lstStyle/>
          <a:p>
            <a:pPr algn="ctr"/>
            <a:r>
              <a:rPr lang="zh-TW" altLang="en-US" sz="3200" b="1" dirty="0">
                <a:latin typeface="微軟正黑體" panose="020B0604030504040204" pitchFamily="34" charset="-120"/>
                <a:ea typeface="微軟正黑體" panose="020B0604030504040204" pitchFamily="34" charset="-120"/>
              </a:rPr>
              <a:t>我有非小細胞肺癌，且檢測出</a:t>
            </a:r>
            <a:r>
              <a:rPr lang="en-US" altLang="zh-TW" sz="3200" b="1" dirty="0">
                <a:latin typeface="微軟正黑體" panose="020B0604030504040204" pitchFamily="34" charset="-120"/>
                <a:ea typeface="微軟正黑體" panose="020B0604030504040204" pitchFamily="34" charset="-120"/>
              </a:rPr>
              <a:t>EGFR</a:t>
            </a:r>
            <a:r>
              <a:rPr lang="zh-TW" altLang="en-US" sz="3200" b="1" dirty="0" smtClean="0">
                <a:latin typeface="微軟正黑體" panose="020B0604030504040204" pitchFamily="34" charset="-120"/>
                <a:ea typeface="微軟正黑體" panose="020B0604030504040204" pitchFamily="34" charset="-120"/>
              </a:rPr>
              <a:t>陽性，</a:t>
            </a:r>
            <a:r>
              <a:rPr lang="zh-TW" altLang="en-US" sz="3200" b="1" dirty="0">
                <a:latin typeface="微軟正黑體" panose="020B0604030504040204" pitchFamily="34" charset="-120"/>
                <a:ea typeface="微軟正黑體" panose="020B0604030504040204" pitchFamily="34" charset="-120"/>
              </a:rPr>
              <a:t>該怎麼選擇我的第一線藥物？</a:t>
            </a:r>
          </a:p>
        </p:txBody>
      </p:sp>
      <p:sp>
        <p:nvSpPr>
          <p:cNvPr id="6" name="文字方塊 5"/>
          <p:cNvSpPr txBox="1"/>
          <p:nvPr/>
        </p:nvSpPr>
        <p:spPr>
          <a:xfrm>
            <a:off x="-5328769" y="1201785"/>
            <a:ext cx="1397000" cy="571500"/>
          </a:xfrm>
          <a:prstGeom prst="rect">
            <a:avLst/>
          </a:prstGeom>
          <a:solidFill>
            <a:srgbClr val="FF8951"/>
          </a:solidFill>
        </p:spPr>
        <p:txBody>
          <a:bodyPr wrap="square" rtlCol="0">
            <a:spAutoFit/>
          </a:bodyPr>
          <a:lstStyle/>
          <a:p>
            <a:endParaRPr lang="zh-TW" altLang="en-US" dirty="0"/>
          </a:p>
        </p:txBody>
      </p:sp>
      <p:sp>
        <p:nvSpPr>
          <p:cNvPr id="7" name="文字方塊 6"/>
          <p:cNvSpPr txBox="1"/>
          <p:nvPr/>
        </p:nvSpPr>
        <p:spPr>
          <a:xfrm>
            <a:off x="-4711700" y="1974850"/>
            <a:ext cx="1397000" cy="571500"/>
          </a:xfrm>
          <a:prstGeom prst="rect">
            <a:avLst/>
          </a:prstGeom>
          <a:solidFill>
            <a:srgbClr val="7AAB7E"/>
          </a:solidFill>
        </p:spPr>
        <p:txBody>
          <a:bodyPr wrap="square" rtlCol="0">
            <a:spAutoFit/>
          </a:bodyPr>
          <a:lstStyle/>
          <a:p>
            <a:endParaRPr lang="zh-TW" altLang="en-US" dirty="0"/>
          </a:p>
        </p:txBody>
      </p:sp>
      <p:sp>
        <p:nvSpPr>
          <p:cNvPr id="85" name="橢圓 84"/>
          <p:cNvSpPr/>
          <p:nvPr/>
        </p:nvSpPr>
        <p:spPr>
          <a:xfrm rot="746416">
            <a:off x="-6030515" y="6702294"/>
            <a:ext cx="3243584" cy="3287835"/>
          </a:xfrm>
          <a:prstGeom prst="ellipse">
            <a:avLst/>
          </a:prstGeom>
          <a:no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8" name="文字方塊 7"/>
          <p:cNvSpPr txBox="1"/>
          <p:nvPr/>
        </p:nvSpPr>
        <p:spPr>
          <a:xfrm>
            <a:off x="-4013200" y="2648318"/>
            <a:ext cx="1397000" cy="571500"/>
          </a:xfrm>
          <a:prstGeom prst="rect">
            <a:avLst/>
          </a:prstGeom>
          <a:solidFill>
            <a:srgbClr val="F1D357"/>
          </a:solidFill>
        </p:spPr>
        <p:txBody>
          <a:bodyPr wrap="square" rtlCol="0">
            <a:spAutoFit/>
          </a:bodyPr>
          <a:lstStyle/>
          <a:p>
            <a:endParaRPr lang="zh-TW" altLang="en-US" dirty="0"/>
          </a:p>
        </p:txBody>
      </p:sp>
      <p:sp>
        <p:nvSpPr>
          <p:cNvPr id="10" name="橢圓 9"/>
          <p:cNvSpPr/>
          <p:nvPr/>
        </p:nvSpPr>
        <p:spPr>
          <a:xfrm>
            <a:off x="1798635" y="8517242"/>
            <a:ext cx="3162300" cy="3295650"/>
          </a:xfrm>
          <a:prstGeom prst="ellipse">
            <a:avLst/>
          </a:prstGeom>
          <a:solidFill>
            <a:srgbClr val="FF89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88" name="矩形 87"/>
          <p:cNvSpPr/>
          <p:nvPr/>
        </p:nvSpPr>
        <p:spPr>
          <a:xfrm rot="17614414">
            <a:off x="-1660837" y="4337826"/>
            <a:ext cx="2618377" cy="553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nvGrpSpPr>
          <p:cNvPr id="5" name="群組 4"/>
          <p:cNvGrpSpPr/>
          <p:nvPr/>
        </p:nvGrpSpPr>
        <p:grpSpPr>
          <a:xfrm>
            <a:off x="-2024295" y="3173947"/>
            <a:ext cx="3318414" cy="3629563"/>
            <a:chOff x="-2006712" y="3173947"/>
            <a:chExt cx="3318414" cy="3629563"/>
          </a:xfrm>
        </p:grpSpPr>
        <p:grpSp>
          <p:nvGrpSpPr>
            <p:cNvPr id="154" name="群組 153"/>
            <p:cNvGrpSpPr/>
            <p:nvPr/>
          </p:nvGrpSpPr>
          <p:grpSpPr>
            <a:xfrm>
              <a:off x="-847799" y="3173947"/>
              <a:ext cx="2159501" cy="3629563"/>
              <a:chOff x="-643467" y="3264219"/>
              <a:chExt cx="2159501" cy="3629563"/>
            </a:xfrm>
          </p:grpSpPr>
          <p:grpSp>
            <p:nvGrpSpPr>
              <p:cNvPr id="155" name="群組 154"/>
              <p:cNvGrpSpPr/>
              <p:nvPr/>
            </p:nvGrpSpPr>
            <p:grpSpPr>
              <a:xfrm>
                <a:off x="1018185" y="4788325"/>
                <a:ext cx="497849" cy="378774"/>
                <a:chOff x="1018185" y="4788325"/>
                <a:chExt cx="497849" cy="378774"/>
              </a:xfrm>
            </p:grpSpPr>
            <p:cxnSp>
              <p:nvCxnSpPr>
                <p:cNvPr id="240" name="直線接點 239"/>
                <p:cNvCxnSpPr/>
                <p:nvPr/>
              </p:nvCxnSpPr>
              <p:spPr>
                <a:xfrm flipH="1">
                  <a:off x="1031631" y="4788325"/>
                  <a:ext cx="475427" cy="15277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41" name="直線接點 240"/>
                <p:cNvCxnSpPr/>
                <p:nvPr/>
              </p:nvCxnSpPr>
              <p:spPr>
                <a:xfrm flipH="1">
                  <a:off x="1023109" y="4827054"/>
                  <a:ext cx="475427" cy="15277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42" name="直線接點 241"/>
                <p:cNvCxnSpPr/>
                <p:nvPr/>
              </p:nvCxnSpPr>
              <p:spPr>
                <a:xfrm flipH="1">
                  <a:off x="1023045" y="4866882"/>
                  <a:ext cx="475427" cy="15277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43" name="直線接點 242"/>
                <p:cNvCxnSpPr/>
                <p:nvPr/>
              </p:nvCxnSpPr>
              <p:spPr>
                <a:xfrm flipH="1">
                  <a:off x="1018185" y="4907267"/>
                  <a:ext cx="475427" cy="15277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44" name="直線接點 243"/>
                <p:cNvCxnSpPr/>
                <p:nvPr/>
              </p:nvCxnSpPr>
              <p:spPr>
                <a:xfrm flipH="1">
                  <a:off x="1040607" y="4934371"/>
                  <a:ext cx="475427" cy="15277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45" name="直線接點 244"/>
                <p:cNvCxnSpPr/>
                <p:nvPr/>
              </p:nvCxnSpPr>
              <p:spPr>
                <a:xfrm flipH="1">
                  <a:off x="1031642" y="4969834"/>
                  <a:ext cx="475427" cy="15277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46" name="直線接點 245"/>
                <p:cNvCxnSpPr/>
                <p:nvPr/>
              </p:nvCxnSpPr>
              <p:spPr>
                <a:xfrm flipH="1">
                  <a:off x="1022470" y="5014328"/>
                  <a:ext cx="475427" cy="15277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grpSp>
            <p:nvGrpSpPr>
              <p:cNvPr id="156" name="群組 155"/>
              <p:cNvGrpSpPr/>
              <p:nvPr/>
            </p:nvGrpSpPr>
            <p:grpSpPr>
              <a:xfrm>
                <a:off x="-643467" y="5978741"/>
                <a:ext cx="1806385" cy="915041"/>
                <a:chOff x="-643467" y="5978741"/>
                <a:chExt cx="1806385" cy="915041"/>
              </a:xfrm>
            </p:grpSpPr>
            <p:cxnSp>
              <p:nvCxnSpPr>
                <p:cNvPr id="227" name="直線接點 226"/>
                <p:cNvCxnSpPr/>
                <p:nvPr/>
              </p:nvCxnSpPr>
              <p:spPr>
                <a:xfrm flipH="1">
                  <a:off x="429564" y="5978741"/>
                  <a:ext cx="475427" cy="15277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28" name="直線接點 227"/>
                <p:cNvCxnSpPr/>
                <p:nvPr/>
              </p:nvCxnSpPr>
              <p:spPr>
                <a:xfrm flipH="1">
                  <a:off x="500783" y="5986893"/>
                  <a:ext cx="475427" cy="15277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29" name="直線接點 228"/>
                <p:cNvCxnSpPr/>
                <p:nvPr/>
              </p:nvCxnSpPr>
              <p:spPr>
                <a:xfrm flipH="1">
                  <a:off x="589784" y="5986893"/>
                  <a:ext cx="475427" cy="15277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30" name="直線接點 229"/>
                <p:cNvCxnSpPr/>
                <p:nvPr/>
              </p:nvCxnSpPr>
              <p:spPr>
                <a:xfrm flipH="1">
                  <a:off x="587491" y="5986893"/>
                  <a:ext cx="568892" cy="182804"/>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31" name="直線接點 230"/>
                <p:cNvCxnSpPr/>
                <p:nvPr/>
              </p:nvCxnSpPr>
              <p:spPr>
                <a:xfrm flipH="1">
                  <a:off x="396991" y="6016605"/>
                  <a:ext cx="765927" cy="246118"/>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32" name="直線接點 231"/>
                <p:cNvCxnSpPr/>
                <p:nvPr/>
              </p:nvCxnSpPr>
              <p:spPr>
                <a:xfrm flipH="1">
                  <a:off x="352073" y="6068736"/>
                  <a:ext cx="765927" cy="246118"/>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33" name="直線接點 232"/>
                <p:cNvCxnSpPr/>
                <p:nvPr/>
              </p:nvCxnSpPr>
              <p:spPr>
                <a:xfrm flipH="1">
                  <a:off x="324353" y="6118883"/>
                  <a:ext cx="765927" cy="246118"/>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34" name="直線接點 233"/>
                <p:cNvCxnSpPr/>
                <p:nvPr/>
              </p:nvCxnSpPr>
              <p:spPr>
                <a:xfrm flipH="1">
                  <a:off x="270013" y="6164772"/>
                  <a:ext cx="765927" cy="246118"/>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35" name="直線接點 234"/>
                <p:cNvCxnSpPr/>
                <p:nvPr/>
              </p:nvCxnSpPr>
              <p:spPr>
                <a:xfrm flipH="1">
                  <a:off x="35205" y="6209779"/>
                  <a:ext cx="964342" cy="309875"/>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36" name="直線接點 235"/>
                <p:cNvCxnSpPr/>
                <p:nvPr/>
              </p:nvCxnSpPr>
              <p:spPr>
                <a:xfrm flipH="1">
                  <a:off x="-372534" y="6254257"/>
                  <a:ext cx="1332790" cy="437426"/>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37" name="直線接點 236"/>
                <p:cNvCxnSpPr/>
                <p:nvPr/>
              </p:nvCxnSpPr>
              <p:spPr>
                <a:xfrm flipH="1">
                  <a:off x="-414867" y="6314854"/>
                  <a:ext cx="1296873" cy="437426"/>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38" name="直線接點 237"/>
                <p:cNvCxnSpPr/>
                <p:nvPr/>
              </p:nvCxnSpPr>
              <p:spPr>
                <a:xfrm flipH="1">
                  <a:off x="-518584" y="6375802"/>
                  <a:ext cx="1332790" cy="437426"/>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39" name="直線接點 238"/>
                <p:cNvCxnSpPr/>
                <p:nvPr/>
              </p:nvCxnSpPr>
              <p:spPr>
                <a:xfrm flipH="1">
                  <a:off x="-643467" y="6456356"/>
                  <a:ext cx="1332790" cy="437426"/>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grpSp>
            <p:nvGrpSpPr>
              <p:cNvPr id="157" name="群組 156"/>
              <p:cNvGrpSpPr/>
              <p:nvPr/>
            </p:nvGrpSpPr>
            <p:grpSpPr>
              <a:xfrm>
                <a:off x="837028" y="4131686"/>
                <a:ext cx="588162" cy="430655"/>
                <a:chOff x="837028" y="4131686"/>
                <a:chExt cx="588162" cy="430655"/>
              </a:xfrm>
            </p:grpSpPr>
            <p:cxnSp>
              <p:nvCxnSpPr>
                <p:cNvPr id="216" name="直線接點 215"/>
                <p:cNvCxnSpPr/>
                <p:nvPr/>
              </p:nvCxnSpPr>
              <p:spPr>
                <a:xfrm flipH="1">
                  <a:off x="842195" y="4131686"/>
                  <a:ext cx="475427" cy="15277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17" name="直線接點 216"/>
                <p:cNvCxnSpPr/>
                <p:nvPr/>
              </p:nvCxnSpPr>
              <p:spPr>
                <a:xfrm flipH="1">
                  <a:off x="837028" y="4164312"/>
                  <a:ext cx="475427" cy="15277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18" name="直線接點 217"/>
                <p:cNvCxnSpPr/>
                <p:nvPr/>
              </p:nvCxnSpPr>
              <p:spPr>
                <a:xfrm flipH="1">
                  <a:off x="850623" y="4187005"/>
                  <a:ext cx="475427" cy="15277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19" name="直線接點 218"/>
                <p:cNvCxnSpPr/>
                <p:nvPr/>
              </p:nvCxnSpPr>
              <p:spPr>
                <a:xfrm flipH="1">
                  <a:off x="873473" y="4208929"/>
                  <a:ext cx="475427" cy="15277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20" name="直線接點 219"/>
                <p:cNvCxnSpPr/>
                <p:nvPr/>
              </p:nvCxnSpPr>
              <p:spPr>
                <a:xfrm flipH="1">
                  <a:off x="882006" y="4240697"/>
                  <a:ext cx="475427" cy="15277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21" name="直線接點 220"/>
                <p:cNvCxnSpPr/>
                <p:nvPr/>
              </p:nvCxnSpPr>
              <p:spPr>
                <a:xfrm flipH="1">
                  <a:off x="896109" y="4268684"/>
                  <a:ext cx="475427" cy="15277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22" name="直線接點 221"/>
                <p:cNvCxnSpPr/>
                <p:nvPr/>
              </p:nvCxnSpPr>
              <p:spPr>
                <a:xfrm flipH="1">
                  <a:off x="916870" y="4294672"/>
                  <a:ext cx="475427" cy="15277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23" name="直線接點 222"/>
                <p:cNvCxnSpPr/>
                <p:nvPr/>
              </p:nvCxnSpPr>
              <p:spPr>
                <a:xfrm flipH="1">
                  <a:off x="927353" y="4324412"/>
                  <a:ext cx="475427" cy="15277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24" name="直線接點 223"/>
                <p:cNvCxnSpPr/>
                <p:nvPr/>
              </p:nvCxnSpPr>
              <p:spPr>
                <a:xfrm flipH="1">
                  <a:off x="931835" y="4355786"/>
                  <a:ext cx="475427" cy="15277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25" name="直線接點 224"/>
                <p:cNvCxnSpPr/>
                <p:nvPr/>
              </p:nvCxnSpPr>
              <p:spPr>
                <a:xfrm flipH="1">
                  <a:off x="940799" y="4382678"/>
                  <a:ext cx="475427" cy="15277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26" name="直線接點 225"/>
                <p:cNvCxnSpPr/>
                <p:nvPr/>
              </p:nvCxnSpPr>
              <p:spPr>
                <a:xfrm flipH="1">
                  <a:off x="949763" y="4409570"/>
                  <a:ext cx="475427" cy="15277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grpSp>
            <p:nvGrpSpPr>
              <p:cNvPr id="158" name="群組 157"/>
              <p:cNvGrpSpPr/>
              <p:nvPr/>
            </p:nvGrpSpPr>
            <p:grpSpPr>
              <a:xfrm>
                <a:off x="957775" y="5045351"/>
                <a:ext cx="552969" cy="569779"/>
                <a:chOff x="957775" y="5045351"/>
                <a:chExt cx="552969" cy="569779"/>
              </a:xfrm>
            </p:grpSpPr>
            <p:cxnSp>
              <p:nvCxnSpPr>
                <p:cNvPr id="203" name="直線接點 202"/>
                <p:cNvCxnSpPr/>
                <p:nvPr/>
              </p:nvCxnSpPr>
              <p:spPr>
                <a:xfrm flipH="1">
                  <a:off x="967905" y="5418203"/>
                  <a:ext cx="475427" cy="15277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nvGrpSpPr>
                <p:cNvPr id="204" name="群組 203"/>
                <p:cNvGrpSpPr/>
                <p:nvPr/>
              </p:nvGrpSpPr>
              <p:grpSpPr>
                <a:xfrm>
                  <a:off x="970338" y="5045351"/>
                  <a:ext cx="540406" cy="493394"/>
                  <a:chOff x="970338" y="5045351"/>
                  <a:chExt cx="540406" cy="493394"/>
                </a:xfrm>
              </p:grpSpPr>
              <p:cxnSp>
                <p:nvCxnSpPr>
                  <p:cNvPr id="206" name="直線接點 205"/>
                  <p:cNvCxnSpPr/>
                  <p:nvPr/>
                </p:nvCxnSpPr>
                <p:spPr>
                  <a:xfrm flipH="1">
                    <a:off x="970338" y="5385974"/>
                    <a:ext cx="475427" cy="15277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07" name="直線接點 206"/>
                  <p:cNvCxnSpPr/>
                  <p:nvPr/>
                </p:nvCxnSpPr>
                <p:spPr>
                  <a:xfrm flipH="1">
                    <a:off x="1031642" y="5045351"/>
                    <a:ext cx="475427" cy="15277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08" name="直線接點 207"/>
                  <p:cNvCxnSpPr/>
                  <p:nvPr/>
                </p:nvCxnSpPr>
                <p:spPr>
                  <a:xfrm flipH="1">
                    <a:off x="1035317" y="5080432"/>
                    <a:ext cx="475427" cy="15277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09" name="直線接點 208"/>
                  <p:cNvCxnSpPr/>
                  <p:nvPr/>
                </p:nvCxnSpPr>
                <p:spPr>
                  <a:xfrm flipH="1">
                    <a:off x="1031565" y="5116882"/>
                    <a:ext cx="475427" cy="15277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10" name="直線接點 209"/>
                  <p:cNvCxnSpPr/>
                  <p:nvPr/>
                </p:nvCxnSpPr>
                <p:spPr>
                  <a:xfrm flipH="1">
                    <a:off x="1026964" y="5153282"/>
                    <a:ext cx="475427" cy="15277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11" name="直線接點 210"/>
                  <p:cNvCxnSpPr/>
                  <p:nvPr/>
                </p:nvCxnSpPr>
                <p:spPr>
                  <a:xfrm flipH="1">
                    <a:off x="1031477" y="5192569"/>
                    <a:ext cx="475427" cy="15277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12" name="直線接點 211"/>
                  <p:cNvCxnSpPr/>
                  <p:nvPr/>
                </p:nvCxnSpPr>
                <p:spPr>
                  <a:xfrm flipH="1">
                    <a:off x="1004477" y="5233203"/>
                    <a:ext cx="475427" cy="15277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13" name="直線接點 212"/>
                  <p:cNvCxnSpPr/>
                  <p:nvPr/>
                </p:nvCxnSpPr>
                <p:spPr>
                  <a:xfrm flipH="1">
                    <a:off x="995314" y="5281100"/>
                    <a:ext cx="475427" cy="15277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14" name="直線接點 213"/>
                  <p:cNvCxnSpPr/>
                  <p:nvPr/>
                </p:nvCxnSpPr>
                <p:spPr>
                  <a:xfrm flipH="1">
                    <a:off x="1004287" y="5309588"/>
                    <a:ext cx="475427" cy="15277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15" name="直線接點 214"/>
                  <p:cNvCxnSpPr/>
                  <p:nvPr/>
                </p:nvCxnSpPr>
                <p:spPr>
                  <a:xfrm flipH="1">
                    <a:off x="976857" y="5355443"/>
                    <a:ext cx="475427" cy="15277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cxnSp>
              <p:nvCxnSpPr>
                <p:cNvPr id="205" name="直線接點 204"/>
                <p:cNvCxnSpPr/>
                <p:nvPr/>
              </p:nvCxnSpPr>
              <p:spPr>
                <a:xfrm flipH="1">
                  <a:off x="957775" y="5462359"/>
                  <a:ext cx="475427" cy="15277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grpSp>
            <p:nvGrpSpPr>
              <p:cNvPr id="159" name="群組 158"/>
              <p:cNvGrpSpPr/>
              <p:nvPr/>
            </p:nvGrpSpPr>
            <p:grpSpPr>
              <a:xfrm>
                <a:off x="949775" y="4445438"/>
                <a:ext cx="543243" cy="466894"/>
                <a:chOff x="949775" y="4445438"/>
                <a:chExt cx="543243" cy="466894"/>
              </a:xfrm>
            </p:grpSpPr>
            <p:cxnSp>
              <p:nvCxnSpPr>
                <p:cNvPr id="193" name="直線接點 192"/>
                <p:cNvCxnSpPr/>
                <p:nvPr/>
              </p:nvCxnSpPr>
              <p:spPr>
                <a:xfrm flipH="1">
                  <a:off x="949775" y="4445438"/>
                  <a:ext cx="475427" cy="15277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94" name="直線接點 193"/>
                <p:cNvCxnSpPr/>
                <p:nvPr/>
              </p:nvCxnSpPr>
              <p:spPr>
                <a:xfrm flipH="1">
                  <a:off x="967491" y="4477183"/>
                  <a:ext cx="475427" cy="15277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95" name="直線接點 194"/>
                <p:cNvCxnSpPr/>
                <p:nvPr/>
              </p:nvCxnSpPr>
              <p:spPr>
                <a:xfrm flipH="1">
                  <a:off x="976666" y="4508557"/>
                  <a:ext cx="475427" cy="15277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96" name="直線接點 195"/>
                <p:cNvCxnSpPr/>
                <p:nvPr/>
              </p:nvCxnSpPr>
              <p:spPr>
                <a:xfrm flipH="1">
                  <a:off x="982774" y="4543723"/>
                  <a:ext cx="475427" cy="15277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97" name="直線接點 196"/>
                <p:cNvCxnSpPr/>
                <p:nvPr/>
              </p:nvCxnSpPr>
              <p:spPr>
                <a:xfrm flipH="1">
                  <a:off x="1000125" y="4570934"/>
                  <a:ext cx="475427" cy="15277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98" name="直線接點 197"/>
                <p:cNvCxnSpPr/>
                <p:nvPr/>
              </p:nvCxnSpPr>
              <p:spPr>
                <a:xfrm flipH="1">
                  <a:off x="1003559" y="4602308"/>
                  <a:ext cx="475427" cy="15277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99" name="直線接點 198"/>
                <p:cNvCxnSpPr/>
                <p:nvPr/>
              </p:nvCxnSpPr>
              <p:spPr>
                <a:xfrm flipH="1">
                  <a:off x="995314" y="4632807"/>
                  <a:ext cx="475427" cy="15277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00" name="直線接點 199"/>
                <p:cNvCxnSpPr/>
                <p:nvPr/>
              </p:nvCxnSpPr>
              <p:spPr>
                <a:xfrm flipH="1">
                  <a:off x="1000714" y="4692735"/>
                  <a:ext cx="475427" cy="15277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01" name="直線接點 200"/>
                <p:cNvCxnSpPr/>
                <p:nvPr/>
              </p:nvCxnSpPr>
              <p:spPr>
                <a:xfrm flipH="1">
                  <a:off x="1017591" y="4728071"/>
                  <a:ext cx="475427" cy="15277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02" name="直線接點 201"/>
                <p:cNvCxnSpPr/>
                <p:nvPr/>
              </p:nvCxnSpPr>
              <p:spPr>
                <a:xfrm flipH="1">
                  <a:off x="1013703" y="4759561"/>
                  <a:ext cx="475427" cy="15277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grpSp>
            <p:nvGrpSpPr>
              <p:cNvPr id="160" name="群組 159"/>
              <p:cNvGrpSpPr/>
              <p:nvPr/>
            </p:nvGrpSpPr>
            <p:grpSpPr>
              <a:xfrm>
                <a:off x="587491" y="3633378"/>
                <a:ext cx="698734" cy="552613"/>
                <a:chOff x="587491" y="3633378"/>
                <a:chExt cx="698734" cy="552613"/>
              </a:xfrm>
            </p:grpSpPr>
            <p:cxnSp>
              <p:nvCxnSpPr>
                <p:cNvPr id="178" name="直線接點 177"/>
                <p:cNvCxnSpPr/>
                <p:nvPr/>
              </p:nvCxnSpPr>
              <p:spPr>
                <a:xfrm flipH="1">
                  <a:off x="949775" y="4077878"/>
                  <a:ext cx="336450" cy="108113"/>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79" name="直線接點 178"/>
                <p:cNvCxnSpPr/>
                <p:nvPr/>
              </p:nvCxnSpPr>
              <p:spPr>
                <a:xfrm flipH="1">
                  <a:off x="587491" y="3633378"/>
                  <a:ext cx="336782" cy="10822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80" name="直線接點 179"/>
                <p:cNvCxnSpPr/>
                <p:nvPr/>
              </p:nvCxnSpPr>
              <p:spPr>
                <a:xfrm flipH="1">
                  <a:off x="619241" y="3665128"/>
                  <a:ext cx="336782" cy="10822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81" name="直線接點 180"/>
                <p:cNvCxnSpPr/>
                <p:nvPr/>
              </p:nvCxnSpPr>
              <p:spPr>
                <a:xfrm flipH="1">
                  <a:off x="663691" y="3690528"/>
                  <a:ext cx="336782" cy="10822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82" name="直線接點 181"/>
                <p:cNvCxnSpPr/>
                <p:nvPr/>
              </p:nvCxnSpPr>
              <p:spPr>
                <a:xfrm flipH="1">
                  <a:off x="676391" y="3722278"/>
                  <a:ext cx="336782" cy="10822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83" name="直線接點 182"/>
                <p:cNvCxnSpPr/>
                <p:nvPr/>
              </p:nvCxnSpPr>
              <p:spPr>
                <a:xfrm flipH="1">
                  <a:off x="708141" y="3754028"/>
                  <a:ext cx="336782" cy="10822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84" name="直線接點 183"/>
                <p:cNvCxnSpPr/>
                <p:nvPr/>
              </p:nvCxnSpPr>
              <p:spPr>
                <a:xfrm flipH="1">
                  <a:off x="739891" y="3785778"/>
                  <a:ext cx="336782" cy="10822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85" name="直線接點 184"/>
                <p:cNvCxnSpPr/>
                <p:nvPr/>
              </p:nvCxnSpPr>
              <p:spPr>
                <a:xfrm flipH="1">
                  <a:off x="771641" y="3817528"/>
                  <a:ext cx="336782" cy="10822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86" name="直線接點 185"/>
                <p:cNvCxnSpPr/>
                <p:nvPr/>
              </p:nvCxnSpPr>
              <p:spPr>
                <a:xfrm flipH="1">
                  <a:off x="797041" y="3849278"/>
                  <a:ext cx="336782" cy="10822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87" name="直線接點 186"/>
                <p:cNvCxnSpPr/>
                <p:nvPr/>
              </p:nvCxnSpPr>
              <p:spPr>
                <a:xfrm flipH="1">
                  <a:off x="822441" y="3887378"/>
                  <a:ext cx="336782" cy="10822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88" name="直線接點 187"/>
                <p:cNvCxnSpPr/>
                <p:nvPr/>
              </p:nvCxnSpPr>
              <p:spPr>
                <a:xfrm flipH="1">
                  <a:off x="847841" y="3925478"/>
                  <a:ext cx="336782" cy="10822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89" name="直線接點 188"/>
                <p:cNvCxnSpPr/>
                <p:nvPr/>
              </p:nvCxnSpPr>
              <p:spPr>
                <a:xfrm flipH="1">
                  <a:off x="879591" y="3957228"/>
                  <a:ext cx="336782" cy="10822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90" name="直線接點 189"/>
                <p:cNvCxnSpPr/>
                <p:nvPr/>
              </p:nvCxnSpPr>
              <p:spPr>
                <a:xfrm flipH="1">
                  <a:off x="904991" y="3988978"/>
                  <a:ext cx="336782" cy="10822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91" name="直線接點 190"/>
                <p:cNvCxnSpPr/>
                <p:nvPr/>
              </p:nvCxnSpPr>
              <p:spPr>
                <a:xfrm flipH="1">
                  <a:off x="911341" y="4020728"/>
                  <a:ext cx="336782" cy="10822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92" name="直線接點 191"/>
                <p:cNvCxnSpPr/>
                <p:nvPr/>
              </p:nvCxnSpPr>
              <p:spPr>
                <a:xfrm flipH="1">
                  <a:off x="924041" y="4052478"/>
                  <a:ext cx="336782" cy="10822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grpSp>
            <p:nvGrpSpPr>
              <p:cNvPr id="161" name="群組 160"/>
              <p:cNvGrpSpPr/>
              <p:nvPr/>
            </p:nvGrpSpPr>
            <p:grpSpPr>
              <a:xfrm>
                <a:off x="-101600" y="3264219"/>
                <a:ext cx="1000473" cy="451979"/>
                <a:chOff x="-101600" y="3264219"/>
                <a:chExt cx="1000473" cy="451979"/>
              </a:xfrm>
            </p:grpSpPr>
            <p:cxnSp>
              <p:nvCxnSpPr>
                <p:cNvPr id="162" name="直線接點 161"/>
                <p:cNvCxnSpPr/>
                <p:nvPr/>
              </p:nvCxnSpPr>
              <p:spPr>
                <a:xfrm flipH="1">
                  <a:off x="-101600" y="3264219"/>
                  <a:ext cx="336782" cy="10822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63" name="直線接點 162"/>
                <p:cNvCxnSpPr/>
                <p:nvPr/>
              </p:nvCxnSpPr>
              <p:spPr>
                <a:xfrm flipH="1">
                  <a:off x="-31750" y="3283269"/>
                  <a:ext cx="336782" cy="10822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64" name="直線接點 163"/>
                <p:cNvCxnSpPr/>
                <p:nvPr/>
              </p:nvCxnSpPr>
              <p:spPr>
                <a:xfrm flipH="1">
                  <a:off x="25400" y="3295969"/>
                  <a:ext cx="336782" cy="10822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65" name="直線接點 164"/>
                <p:cNvCxnSpPr/>
                <p:nvPr/>
              </p:nvCxnSpPr>
              <p:spPr>
                <a:xfrm flipH="1">
                  <a:off x="69850" y="3321369"/>
                  <a:ext cx="336782" cy="10822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66" name="直線接點 165"/>
                <p:cNvCxnSpPr/>
                <p:nvPr/>
              </p:nvCxnSpPr>
              <p:spPr>
                <a:xfrm flipH="1">
                  <a:off x="127000" y="3340419"/>
                  <a:ext cx="336782" cy="10822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67" name="直線接點 166"/>
                <p:cNvCxnSpPr/>
                <p:nvPr/>
              </p:nvCxnSpPr>
              <p:spPr>
                <a:xfrm flipH="1">
                  <a:off x="184150" y="3359469"/>
                  <a:ext cx="336782" cy="10822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68" name="直線接點 167"/>
                <p:cNvCxnSpPr/>
                <p:nvPr/>
              </p:nvCxnSpPr>
              <p:spPr>
                <a:xfrm flipH="1">
                  <a:off x="228600" y="3378519"/>
                  <a:ext cx="336782" cy="10822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69" name="直線接點 168"/>
                <p:cNvCxnSpPr/>
                <p:nvPr/>
              </p:nvCxnSpPr>
              <p:spPr>
                <a:xfrm flipH="1">
                  <a:off x="238241" y="3411128"/>
                  <a:ext cx="336782" cy="10822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70" name="直線接點 169"/>
                <p:cNvCxnSpPr/>
                <p:nvPr/>
              </p:nvCxnSpPr>
              <p:spPr>
                <a:xfrm flipH="1">
                  <a:off x="301741" y="3430178"/>
                  <a:ext cx="336782" cy="10822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71" name="直線接點 170"/>
                <p:cNvCxnSpPr/>
                <p:nvPr/>
              </p:nvCxnSpPr>
              <p:spPr>
                <a:xfrm flipH="1">
                  <a:off x="352541" y="3455578"/>
                  <a:ext cx="336782" cy="10822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72" name="直線接點 171"/>
                <p:cNvCxnSpPr/>
                <p:nvPr/>
              </p:nvCxnSpPr>
              <p:spPr>
                <a:xfrm flipH="1">
                  <a:off x="384291" y="3487328"/>
                  <a:ext cx="336782" cy="10822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73" name="直線接點 172"/>
                <p:cNvCxnSpPr/>
                <p:nvPr/>
              </p:nvCxnSpPr>
              <p:spPr>
                <a:xfrm flipH="1">
                  <a:off x="422391" y="3512728"/>
                  <a:ext cx="336782" cy="10822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74" name="直線接點 173"/>
                <p:cNvCxnSpPr/>
                <p:nvPr/>
              </p:nvCxnSpPr>
              <p:spPr>
                <a:xfrm flipH="1">
                  <a:off x="454141" y="3538128"/>
                  <a:ext cx="336782" cy="10822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75" name="直線接點 174"/>
                <p:cNvCxnSpPr/>
                <p:nvPr/>
              </p:nvCxnSpPr>
              <p:spPr>
                <a:xfrm flipH="1">
                  <a:off x="504941" y="3557178"/>
                  <a:ext cx="336782" cy="10822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76" name="直線接點 175"/>
                <p:cNvCxnSpPr/>
                <p:nvPr/>
              </p:nvCxnSpPr>
              <p:spPr>
                <a:xfrm flipH="1">
                  <a:off x="536691" y="3582578"/>
                  <a:ext cx="336782" cy="10822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77" name="直線接點 176"/>
                <p:cNvCxnSpPr/>
                <p:nvPr/>
              </p:nvCxnSpPr>
              <p:spPr>
                <a:xfrm flipH="1">
                  <a:off x="562091" y="3607978"/>
                  <a:ext cx="336782" cy="10822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grpSp>
        <p:sp>
          <p:nvSpPr>
            <p:cNvPr id="11" name="橢圓 10"/>
            <p:cNvSpPr/>
            <p:nvPr/>
          </p:nvSpPr>
          <p:spPr>
            <a:xfrm>
              <a:off x="-2006712" y="3245169"/>
              <a:ext cx="3162300" cy="3295650"/>
            </a:xfrm>
            <a:prstGeom prst="ellipse">
              <a:avLst/>
            </a:prstGeom>
            <a:solidFill>
              <a:srgbClr val="7AAB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grpSp>
        <p:nvGrpSpPr>
          <p:cNvPr id="249" name="群組 248"/>
          <p:cNvGrpSpPr/>
          <p:nvPr/>
        </p:nvGrpSpPr>
        <p:grpSpPr>
          <a:xfrm rot="11654815">
            <a:off x="6367066" y="2860153"/>
            <a:ext cx="1806385" cy="915041"/>
            <a:chOff x="-643467" y="5978741"/>
            <a:chExt cx="1806385" cy="915041"/>
          </a:xfrm>
        </p:grpSpPr>
        <p:cxnSp>
          <p:nvCxnSpPr>
            <p:cNvPr id="320" name="直線接點 319"/>
            <p:cNvCxnSpPr/>
            <p:nvPr/>
          </p:nvCxnSpPr>
          <p:spPr>
            <a:xfrm flipH="1">
              <a:off x="429564" y="5978741"/>
              <a:ext cx="475427" cy="15277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321" name="直線接點 320"/>
            <p:cNvCxnSpPr/>
            <p:nvPr/>
          </p:nvCxnSpPr>
          <p:spPr>
            <a:xfrm flipH="1">
              <a:off x="500783" y="5986893"/>
              <a:ext cx="475427" cy="15277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322" name="直線接點 321"/>
            <p:cNvCxnSpPr/>
            <p:nvPr/>
          </p:nvCxnSpPr>
          <p:spPr>
            <a:xfrm flipH="1">
              <a:off x="589784" y="5986893"/>
              <a:ext cx="475427" cy="15277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323" name="直線接點 322"/>
            <p:cNvCxnSpPr/>
            <p:nvPr/>
          </p:nvCxnSpPr>
          <p:spPr>
            <a:xfrm flipH="1">
              <a:off x="587491" y="5986893"/>
              <a:ext cx="568892" cy="182804"/>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324" name="直線接點 323"/>
            <p:cNvCxnSpPr/>
            <p:nvPr/>
          </p:nvCxnSpPr>
          <p:spPr>
            <a:xfrm flipH="1">
              <a:off x="396991" y="6016605"/>
              <a:ext cx="765927" cy="246118"/>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325" name="直線接點 324"/>
            <p:cNvCxnSpPr/>
            <p:nvPr/>
          </p:nvCxnSpPr>
          <p:spPr>
            <a:xfrm flipH="1">
              <a:off x="352073" y="6068736"/>
              <a:ext cx="765927" cy="246118"/>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326" name="直線接點 325"/>
            <p:cNvCxnSpPr/>
            <p:nvPr/>
          </p:nvCxnSpPr>
          <p:spPr>
            <a:xfrm flipH="1">
              <a:off x="324353" y="6118883"/>
              <a:ext cx="765927" cy="246118"/>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327" name="直線接點 326"/>
            <p:cNvCxnSpPr/>
            <p:nvPr/>
          </p:nvCxnSpPr>
          <p:spPr>
            <a:xfrm flipH="1">
              <a:off x="270013" y="6164772"/>
              <a:ext cx="765927" cy="246118"/>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328" name="直線接點 327"/>
            <p:cNvCxnSpPr/>
            <p:nvPr/>
          </p:nvCxnSpPr>
          <p:spPr>
            <a:xfrm flipH="1">
              <a:off x="35205" y="6209779"/>
              <a:ext cx="964342" cy="309875"/>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329" name="直線接點 328"/>
            <p:cNvCxnSpPr/>
            <p:nvPr/>
          </p:nvCxnSpPr>
          <p:spPr>
            <a:xfrm flipH="1">
              <a:off x="-372534" y="6254257"/>
              <a:ext cx="1332790" cy="437426"/>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330" name="直線接點 329"/>
            <p:cNvCxnSpPr/>
            <p:nvPr/>
          </p:nvCxnSpPr>
          <p:spPr>
            <a:xfrm flipH="1">
              <a:off x="-414867" y="6314854"/>
              <a:ext cx="1296873" cy="437426"/>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331" name="直線接點 330"/>
            <p:cNvCxnSpPr/>
            <p:nvPr/>
          </p:nvCxnSpPr>
          <p:spPr>
            <a:xfrm flipH="1">
              <a:off x="-518584" y="6375802"/>
              <a:ext cx="1332790" cy="437426"/>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332" name="直線接點 331"/>
            <p:cNvCxnSpPr/>
            <p:nvPr/>
          </p:nvCxnSpPr>
          <p:spPr>
            <a:xfrm flipH="1">
              <a:off x="-643467" y="6456356"/>
              <a:ext cx="1332790" cy="437426"/>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grpSp>
        <p:nvGrpSpPr>
          <p:cNvPr id="254" name="群組 253"/>
          <p:cNvGrpSpPr/>
          <p:nvPr/>
        </p:nvGrpSpPr>
        <p:grpSpPr>
          <a:xfrm rot="11654815">
            <a:off x="5910357" y="5912942"/>
            <a:ext cx="1000473" cy="451979"/>
            <a:chOff x="-101600" y="3264219"/>
            <a:chExt cx="1000473" cy="451979"/>
          </a:xfrm>
        </p:grpSpPr>
        <p:cxnSp>
          <p:nvCxnSpPr>
            <p:cNvPr id="255" name="直線接點 254"/>
            <p:cNvCxnSpPr/>
            <p:nvPr/>
          </p:nvCxnSpPr>
          <p:spPr>
            <a:xfrm flipH="1">
              <a:off x="-101600" y="3264219"/>
              <a:ext cx="336782" cy="10822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56" name="直線接點 255"/>
            <p:cNvCxnSpPr/>
            <p:nvPr/>
          </p:nvCxnSpPr>
          <p:spPr>
            <a:xfrm flipH="1">
              <a:off x="-31750" y="3283269"/>
              <a:ext cx="336782" cy="10822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57" name="直線接點 256"/>
            <p:cNvCxnSpPr/>
            <p:nvPr/>
          </p:nvCxnSpPr>
          <p:spPr>
            <a:xfrm flipH="1">
              <a:off x="25400" y="3295969"/>
              <a:ext cx="336782" cy="10822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58" name="直線接點 257"/>
            <p:cNvCxnSpPr/>
            <p:nvPr/>
          </p:nvCxnSpPr>
          <p:spPr>
            <a:xfrm flipH="1">
              <a:off x="69850" y="3321369"/>
              <a:ext cx="336782" cy="10822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59" name="直線接點 258"/>
            <p:cNvCxnSpPr/>
            <p:nvPr/>
          </p:nvCxnSpPr>
          <p:spPr>
            <a:xfrm flipH="1">
              <a:off x="127000" y="3340419"/>
              <a:ext cx="336782" cy="10822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60" name="直線接點 259"/>
            <p:cNvCxnSpPr/>
            <p:nvPr/>
          </p:nvCxnSpPr>
          <p:spPr>
            <a:xfrm flipH="1">
              <a:off x="184150" y="3359469"/>
              <a:ext cx="336782" cy="10822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61" name="直線接點 260"/>
            <p:cNvCxnSpPr/>
            <p:nvPr/>
          </p:nvCxnSpPr>
          <p:spPr>
            <a:xfrm flipH="1">
              <a:off x="228600" y="3378519"/>
              <a:ext cx="336782" cy="10822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62" name="直線接點 261"/>
            <p:cNvCxnSpPr/>
            <p:nvPr/>
          </p:nvCxnSpPr>
          <p:spPr>
            <a:xfrm flipH="1">
              <a:off x="238241" y="3411128"/>
              <a:ext cx="336782" cy="10822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63" name="直線接點 262"/>
            <p:cNvCxnSpPr/>
            <p:nvPr/>
          </p:nvCxnSpPr>
          <p:spPr>
            <a:xfrm flipH="1">
              <a:off x="301741" y="3430178"/>
              <a:ext cx="336782" cy="10822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64" name="直線接點 263"/>
            <p:cNvCxnSpPr/>
            <p:nvPr/>
          </p:nvCxnSpPr>
          <p:spPr>
            <a:xfrm flipH="1">
              <a:off x="352541" y="3455578"/>
              <a:ext cx="336782" cy="10822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65" name="直線接點 264"/>
            <p:cNvCxnSpPr/>
            <p:nvPr/>
          </p:nvCxnSpPr>
          <p:spPr>
            <a:xfrm flipH="1">
              <a:off x="384291" y="3487328"/>
              <a:ext cx="336782" cy="10822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66" name="直線接點 265"/>
            <p:cNvCxnSpPr/>
            <p:nvPr/>
          </p:nvCxnSpPr>
          <p:spPr>
            <a:xfrm flipH="1">
              <a:off x="422391" y="3512728"/>
              <a:ext cx="336782" cy="10822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67" name="直線接點 266"/>
            <p:cNvCxnSpPr/>
            <p:nvPr/>
          </p:nvCxnSpPr>
          <p:spPr>
            <a:xfrm flipH="1">
              <a:off x="454141" y="3538128"/>
              <a:ext cx="336782" cy="10822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68" name="直線接點 267"/>
            <p:cNvCxnSpPr/>
            <p:nvPr/>
          </p:nvCxnSpPr>
          <p:spPr>
            <a:xfrm flipH="1">
              <a:off x="504941" y="3557178"/>
              <a:ext cx="336782" cy="10822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69" name="直線接點 268"/>
            <p:cNvCxnSpPr/>
            <p:nvPr/>
          </p:nvCxnSpPr>
          <p:spPr>
            <a:xfrm flipH="1">
              <a:off x="536691" y="3582578"/>
              <a:ext cx="336782" cy="10822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70" name="直線接點 269"/>
            <p:cNvCxnSpPr/>
            <p:nvPr/>
          </p:nvCxnSpPr>
          <p:spPr>
            <a:xfrm flipH="1">
              <a:off x="562091" y="3607978"/>
              <a:ext cx="336782" cy="10822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grpSp>
        <p:nvGrpSpPr>
          <p:cNvPr id="452" name="群組 451"/>
          <p:cNvGrpSpPr/>
          <p:nvPr/>
        </p:nvGrpSpPr>
        <p:grpSpPr>
          <a:xfrm rot="11145131">
            <a:off x="5954328" y="3089675"/>
            <a:ext cx="1806385" cy="915041"/>
            <a:chOff x="-643467" y="5978741"/>
            <a:chExt cx="1806385" cy="915041"/>
          </a:xfrm>
        </p:grpSpPr>
        <p:cxnSp>
          <p:nvCxnSpPr>
            <p:cNvPr id="453" name="直線接點 452"/>
            <p:cNvCxnSpPr/>
            <p:nvPr/>
          </p:nvCxnSpPr>
          <p:spPr>
            <a:xfrm flipH="1">
              <a:off x="429564" y="5978741"/>
              <a:ext cx="475427" cy="15277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454" name="直線接點 453"/>
            <p:cNvCxnSpPr/>
            <p:nvPr/>
          </p:nvCxnSpPr>
          <p:spPr>
            <a:xfrm flipH="1">
              <a:off x="500783" y="5986893"/>
              <a:ext cx="475427" cy="15277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455" name="直線接點 454"/>
            <p:cNvCxnSpPr/>
            <p:nvPr/>
          </p:nvCxnSpPr>
          <p:spPr>
            <a:xfrm flipH="1">
              <a:off x="589784" y="5986893"/>
              <a:ext cx="475427" cy="15277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456" name="直線接點 455"/>
            <p:cNvCxnSpPr/>
            <p:nvPr/>
          </p:nvCxnSpPr>
          <p:spPr>
            <a:xfrm flipH="1">
              <a:off x="587491" y="5986893"/>
              <a:ext cx="568892" cy="182804"/>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457" name="直線接點 456"/>
            <p:cNvCxnSpPr/>
            <p:nvPr/>
          </p:nvCxnSpPr>
          <p:spPr>
            <a:xfrm flipH="1">
              <a:off x="396991" y="6016605"/>
              <a:ext cx="765927" cy="246118"/>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458" name="直線接點 457"/>
            <p:cNvCxnSpPr/>
            <p:nvPr/>
          </p:nvCxnSpPr>
          <p:spPr>
            <a:xfrm flipH="1">
              <a:off x="352073" y="6068736"/>
              <a:ext cx="765927" cy="246118"/>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459" name="直線接點 458"/>
            <p:cNvCxnSpPr/>
            <p:nvPr/>
          </p:nvCxnSpPr>
          <p:spPr>
            <a:xfrm flipH="1">
              <a:off x="324353" y="6118883"/>
              <a:ext cx="765927" cy="246118"/>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460" name="直線接點 459"/>
            <p:cNvCxnSpPr/>
            <p:nvPr/>
          </p:nvCxnSpPr>
          <p:spPr>
            <a:xfrm flipH="1">
              <a:off x="270013" y="6164772"/>
              <a:ext cx="765927" cy="246118"/>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461" name="直線接點 460"/>
            <p:cNvCxnSpPr/>
            <p:nvPr/>
          </p:nvCxnSpPr>
          <p:spPr>
            <a:xfrm flipH="1">
              <a:off x="35205" y="6209779"/>
              <a:ext cx="964342" cy="309875"/>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462" name="直線接點 461"/>
            <p:cNvCxnSpPr/>
            <p:nvPr/>
          </p:nvCxnSpPr>
          <p:spPr>
            <a:xfrm flipH="1">
              <a:off x="-372534" y="6254257"/>
              <a:ext cx="1332790" cy="437426"/>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463" name="直線接點 462"/>
            <p:cNvCxnSpPr/>
            <p:nvPr/>
          </p:nvCxnSpPr>
          <p:spPr>
            <a:xfrm flipH="1">
              <a:off x="-414867" y="6314854"/>
              <a:ext cx="1296873" cy="437426"/>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464" name="直線接點 463"/>
            <p:cNvCxnSpPr/>
            <p:nvPr/>
          </p:nvCxnSpPr>
          <p:spPr>
            <a:xfrm flipH="1">
              <a:off x="-518584" y="6375802"/>
              <a:ext cx="1332790" cy="437426"/>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465" name="直線接點 464"/>
            <p:cNvCxnSpPr/>
            <p:nvPr/>
          </p:nvCxnSpPr>
          <p:spPr>
            <a:xfrm flipH="1">
              <a:off x="-643467" y="6456356"/>
              <a:ext cx="1332790" cy="437426"/>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sp>
        <p:nvSpPr>
          <p:cNvPr id="12" name="橢圓 11"/>
          <p:cNvSpPr/>
          <p:nvPr/>
        </p:nvSpPr>
        <p:spPr>
          <a:xfrm>
            <a:off x="5827447" y="3247184"/>
            <a:ext cx="3162300" cy="3295650"/>
          </a:xfrm>
          <a:prstGeom prst="ellipse">
            <a:avLst/>
          </a:prstGeom>
          <a:solidFill>
            <a:srgbClr val="F1D3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33" name="文字方塊 32"/>
          <p:cNvSpPr txBox="1"/>
          <p:nvPr/>
        </p:nvSpPr>
        <p:spPr>
          <a:xfrm>
            <a:off x="-166223" y="5517076"/>
            <a:ext cx="2892687" cy="461665"/>
          </a:xfrm>
          <a:prstGeom prst="rect">
            <a:avLst/>
          </a:prstGeom>
          <a:solidFill>
            <a:srgbClr val="3C486E"/>
          </a:solidFill>
          <a:ln>
            <a:noFill/>
          </a:ln>
        </p:spPr>
        <p:txBody>
          <a:bodyPr wrap="square" rtlCol="0">
            <a:spAutoFit/>
          </a:bodyPr>
          <a:lstStyle/>
          <a:p>
            <a:pPr algn="ctr"/>
            <a:r>
              <a:rPr lang="zh-TW" altLang="en-US" sz="2400" dirty="0" smtClean="0">
                <a:solidFill>
                  <a:schemeClr val="bg1"/>
                </a:solidFill>
                <a:latin typeface="微軟正黑體" panose="020B0604030504040204" pitchFamily="34" charset="-120"/>
                <a:ea typeface="微軟正黑體" panose="020B0604030504040204" pitchFamily="34" charset="-120"/>
              </a:rPr>
              <a:t>艾瑞莎</a:t>
            </a:r>
            <a:r>
              <a:rPr lang="en-US" altLang="zh-TW" sz="2400" dirty="0" err="1" smtClean="0">
                <a:solidFill>
                  <a:schemeClr val="bg1"/>
                </a:solidFill>
                <a:latin typeface="微軟正黑體" panose="020B0604030504040204" pitchFamily="34" charset="-120"/>
                <a:ea typeface="微軟正黑體" panose="020B0604030504040204" pitchFamily="34" charset="-120"/>
              </a:rPr>
              <a:t>Gefitinib</a:t>
            </a:r>
            <a:endParaRPr lang="zh-TW" altLang="en-US" sz="2400" dirty="0">
              <a:solidFill>
                <a:schemeClr val="bg1"/>
              </a:solidFill>
              <a:latin typeface="微軟正黑體" panose="020B0604030504040204" pitchFamily="34" charset="-120"/>
              <a:ea typeface="微軟正黑體" panose="020B0604030504040204" pitchFamily="34" charset="-120"/>
            </a:endParaRPr>
          </a:p>
        </p:txBody>
      </p:sp>
      <p:sp>
        <p:nvSpPr>
          <p:cNvPr id="34" name="文字方塊 33"/>
          <p:cNvSpPr txBox="1"/>
          <p:nvPr/>
        </p:nvSpPr>
        <p:spPr>
          <a:xfrm>
            <a:off x="-4627259" y="3143383"/>
            <a:ext cx="1397000" cy="571500"/>
          </a:xfrm>
          <a:prstGeom prst="rect">
            <a:avLst/>
          </a:prstGeom>
          <a:solidFill>
            <a:srgbClr val="3C486E"/>
          </a:solidFill>
        </p:spPr>
        <p:txBody>
          <a:bodyPr wrap="square" rtlCol="0">
            <a:spAutoFit/>
          </a:bodyPr>
          <a:lstStyle/>
          <a:p>
            <a:endParaRPr lang="zh-TW" altLang="en-US" dirty="0"/>
          </a:p>
        </p:txBody>
      </p:sp>
      <p:sp>
        <p:nvSpPr>
          <p:cNvPr id="35" name="文字方塊 34"/>
          <p:cNvSpPr txBox="1"/>
          <p:nvPr/>
        </p:nvSpPr>
        <p:spPr>
          <a:xfrm>
            <a:off x="4067980" y="5553316"/>
            <a:ext cx="2892687" cy="461665"/>
          </a:xfrm>
          <a:prstGeom prst="rect">
            <a:avLst/>
          </a:prstGeom>
          <a:solidFill>
            <a:srgbClr val="3C486E"/>
          </a:solidFill>
          <a:ln>
            <a:noFill/>
          </a:ln>
        </p:spPr>
        <p:txBody>
          <a:bodyPr wrap="square" rtlCol="0">
            <a:spAutoFit/>
          </a:bodyPr>
          <a:lstStyle/>
          <a:p>
            <a:pPr algn="ctr"/>
            <a:r>
              <a:rPr lang="zh-TW" altLang="en-US" sz="2400" dirty="0" smtClean="0">
                <a:solidFill>
                  <a:schemeClr val="bg1"/>
                </a:solidFill>
                <a:latin typeface="微軟正黑體" panose="020B0604030504040204" pitchFamily="34" charset="-120"/>
                <a:ea typeface="微軟正黑體" panose="020B0604030504040204" pitchFamily="34" charset="-120"/>
              </a:rPr>
              <a:t>得舒緩</a:t>
            </a:r>
            <a:r>
              <a:rPr lang="en-US" altLang="zh-TW" sz="2400" dirty="0" err="1" smtClean="0">
                <a:solidFill>
                  <a:schemeClr val="bg1"/>
                </a:solidFill>
                <a:latin typeface="微軟正黑體" panose="020B0604030504040204" pitchFamily="34" charset="-120"/>
                <a:ea typeface="微軟正黑體" panose="020B0604030504040204" pitchFamily="34" charset="-120"/>
              </a:rPr>
              <a:t>Erlotinib</a:t>
            </a:r>
            <a:endParaRPr lang="zh-TW" altLang="en-US" sz="2400" dirty="0">
              <a:solidFill>
                <a:schemeClr val="bg1"/>
              </a:solidFill>
              <a:latin typeface="微軟正黑體" panose="020B0604030504040204" pitchFamily="34" charset="-120"/>
              <a:ea typeface="微軟正黑體" panose="020B0604030504040204" pitchFamily="34" charset="-120"/>
            </a:endParaRPr>
          </a:p>
        </p:txBody>
      </p:sp>
      <p:sp>
        <p:nvSpPr>
          <p:cNvPr id="36" name="文字方塊 35"/>
          <p:cNvSpPr txBox="1"/>
          <p:nvPr/>
        </p:nvSpPr>
        <p:spPr>
          <a:xfrm>
            <a:off x="1657518" y="9459275"/>
            <a:ext cx="3468664" cy="461665"/>
          </a:xfrm>
          <a:prstGeom prst="rect">
            <a:avLst/>
          </a:prstGeom>
          <a:solidFill>
            <a:srgbClr val="3C486E"/>
          </a:solidFill>
          <a:ln>
            <a:noFill/>
          </a:ln>
        </p:spPr>
        <p:txBody>
          <a:bodyPr wrap="square" rtlCol="0">
            <a:spAutoFit/>
          </a:bodyPr>
          <a:lstStyle/>
          <a:p>
            <a:pPr algn="ctr"/>
            <a:r>
              <a:rPr lang="zh-TW" altLang="en-US" sz="2400" dirty="0" smtClean="0">
                <a:solidFill>
                  <a:schemeClr val="bg1"/>
                </a:solidFill>
                <a:latin typeface="微軟正黑體" panose="020B0604030504040204" pitchFamily="34" charset="-120"/>
                <a:ea typeface="微軟正黑體" panose="020B0604030504040204" pitchFamily="34" charset="-120"/>
              </a:rPr>
              <a:t>妥復克 </a:t>
            </a:r>
            <a:r>
              <a:rPr lang="en-US" altLang="zh-TW" sz="2400" dirty="0" err="1" smtClean="0">
                <a:solidFill>
                  <a:schemeClr val="bg1"/>
                </a:solidFill>
                <a:latin typeface="微軟正黑體" panose="020B0604030504040204" pitchFamily="34" charset="-120"/>
                <a:ea typeface="微軟正黑體" panose="020B0604030504040204" pitchFamily="34" charset="-120"/>
              </a:rPr>
              <a:t>Afatinib</a:t>
            </a:r>
            <a:endParaRPr lang="zh-TW" altLang="en-US" sz="2400" dirty="0">
              <a:solidFill>
                <a:schemeClr val="bg1"/>
              </a:solidFill>
              <a:latin typeface="微軟正黑體" panose="020B0604030504040204" pitchFamily="34" charset="-120"/>
              <a:ea typeface="微軟正黑體" panose="020B0604030504040204" pitchFamily="34" charset="-120"/>
            </a:endParaRPr>
          </a:p>
        </p:txBody>
      </p:sp>
      <p:sp>
        <p:nvSpPr>
          <p:cNvPr id="38" name="文字方塊 37">
            <a:extLst>
              <a:ext uri="{FF2B5EF4-FFF2-40B4-BE49-F238E27FC236}">
                <a16:creationId xmlns="" xmlns:a16="http://schemas.microsoft.com/office/drawing/2014/main" id="{F2A1B33C-A8A1-4758-B4A9-0BF5EEB5B7AB}"/>
              </a:ext>
            </a:extLst>
          </p:cNvPr>
          <p:cNvSpPr txBox="1"/>
          <p:nvPr/>
        </p:nvSpPr>
        <p:spPr>
          <a:xfrm>
            <a:off x="1094433" y="5981494"/>
            <a:ext cx="4812590" cy="2462213"/>
          </a:xfrm>
          <a:prstGeom prst="rect">
            <a:avLst/>
          </a:prstGeom>
          <a:noFill/>
        </p:spPr>
        <p:txBody>
          <a:bodyPr wrap="square" rtlCol="0">
            <a:spAutoFit/>
          </a:bodyPr>
          <a:lstStyle/>
          <a:p>
            <a:pPr algn="just"/>
            <a:r>
              <a:rPr lang="zh-TW" altLang="en-US" sz="2200" dirty="0" smtClean="0">
                <a:latin typeface="微軟正黑體" panose="020B0604030504040204" pitchFamily="34" charset="-120"/>
                <a:ea typeface="微軟正黑體" panose="020B0604030504040204" pitchFamily="34" charset="-120"/>
              </a:rPr>
              <a:t>        當醫師診斷您患有晚期非小細胞肺癌，基因檢測</a:t>
            </a:r>
            <a:r>
              <a:rPr lang="en-US" altLang="zh-TW" sz="2200" dirty="0" smtClean="0">
                <a:latin typeface="微軟正黑體" panose="020B0604030504040204" pitchFamily="34" charset="-120"/>
                <a:ea typeface="微軟正黑體" panose="020B0604030504040204" pitchFamily="34" charset="-120"/>
              </a:rPr>
              <a:t>(EGFR)</a:t>
            </a:r>
            <a:r>
              <a:rPr lang="zh-TW" altLang="en-US" sz="2200" dirty="0" smtClean="0">
                <a:latin typeface="微軟正黑體" panose="020B0604030504040204" pitchFamily="34" charset="-120"/>
                <a:ea typeface="微軟正黑體" panose="020B0604030504040204" pitchFamily="34" charset="-120"/>
              </a:rPr>
              <a:t>陽性，建議</a:t>
            </a:r>
            <a:endParaRPr lang="en-US" altLang="zh-TW" sz="2200" dirty="0" smtClean="0">
              <a:latin typeface="微軟正黑體" panose="020B0604030504040204" pitchFamily="34" charset="-120"/>
              <a:ea typeface="微軟正黑體" panose="020B0604030504040204" pitchFamily="34" charset="-120"/>
            </a:endParaRPr>
          </a:p>
          <a:p>
            <a:pPr algn="just"/>
            <a:r>
              <a:rPr lang="zh-TW" altLang="en-US" sz="2200" dirty="0" smtClean="0">
                <a:latin typeface="微軟正黑體" panose="020B0604030504040204" pitchFamily="34" charset="-120"/>
                <a:ea typeface="微軟正黑體" panose="020B0604030504040204" pitchFamily="34" charset="-120"/>
              </a:rPr>
              <a:t>使用標靶藥物治療，目前有三種藥物：</a:t>
            </a:r>
            <a:r>
              <a:rPr lang="zh-TW" altLang="en-US" sz="2200" u="sng" dirty="0" smtClean="0">
                <a:latin typeface="微軟正黑體" panose="020B0604030504040204" pitchFamily="34" charset="-120"/>
                <a:ea typeface="微軟正黑體" panose="020B0604030504040204" pitchFamily="34" charset="-120"/>
              </a:rPr>
              <a:t>艾瑞莎</a:t>
            </a:r>
            <a:r>
              <a:rPr lang="en-US" altLang="zh-TW" sz="2200" u="sng" dirty="0" smtClean="0">
                <a:latin typeface="微軟正黑體" panose="020B0604030504040204" pitchFamily="34" charset="-120"/>
                <a:ea typeface="微軟正黑體" panose="020B0604030504040204" pitchFamily="34" charset="-120"/>
              </a:rPr>
              <a:t>(</a:t>
            </a:r>
            <a:r>
              <a:rPr lang="en-US" altLang="zh-TW" sz="2200" u="sng" dirty="0" err="1" smtClean="0">
                <a:latin typeface="微軟正黑體" panose="020B0604030504040204" pitchFamily="34" charset="-120"/>
                <a:ea typeface="微軟正黑體" panose="020B0604030504040204" pitchFamily="34" charset="-120"/>
              </a:rPr>
              <a:t>Gefitinib</a:t>
            </a:r>
            <a:r>
              <a:rPr lang="en-US" altLang="zh-TW" sz="2200" u="sng" dirty="0" smtClean="0">
                <a:latin typeface="微軟正黑體" panose="020B0604030504040204" pitchFamily="34" charset="-120"/>
                <a:ea typeface="微軟正黑體" panose="020B0604030504040204" pitchFamily="34" charset="-120"/>
              </a:rPr>
              <a:t>)</a:t>
            </a:r>
            <a:r>
              <a:rPr lang="zh-TW" altLang="en-US" sz="2200" dirty="0" smtClean="0">
                <a:latin typeface="微軟正黑體" panose="020B0604030504040204" pitchFamily="34" charset="-120"/>
                <a:ea typeface="微軟正黑體" panose="020B0604030504040204" pitchFamily="34" charset="-120"/>
              </a:rPr>
              <a:t>、</a:t>
            </a:r>
            <a:r>
              <a:rPr lang="zh-TW" altLang="en-US" sz="2200" u="sng" dirty="0" smtClean="0">
                <a:latin typeface="微軟正黑體" panose="020B0604030504040204" pitchFamily="34" charset="-120"/>
                <a:ea typeface="微軟正黑體" panose="020B0604030504040204" pitchFamily="34" charset="-120"/>
              </a:rPr>
              <a:t>得舒緩</a:t>
            </a:r>
            <a:r>
              <a:rPr lang="en-US" altLang="zh-TW" sz="2200" u="sng" dirty="0" smtClean="0">
                <a:latin typeface="微軟正黑體" panose="020B0604030504040204" pitchFamily="34" charset="-120"/>
                <a:ea typeface="微軟正黑體" panose="020B0604030504040204" pitchFamily="34" charset="-120"/>
              </a:rPr>
              <a:t>(</a:t>
            </a:r>
            <a:r>
              <a:rPr lang="en-US" altLang="zh-TW" sz="2200" u="sng" dirty="0" err="1" smtClean="0">
                <a:latin typeface="微軟正黑體" panose="020B0604030504040204" pitchFamily="34" charset="-120"/>
                <a:ea typeface="微軟正黑體" panose="020B0604030504040204" pitchFamily="34" charset="-120"/>
              </a:rPr>
              <a:t>Erlotinib</a:t>
            </a:r>
            <a:r>
              <a:rPr lang="en-US" altLang="zh-TW" sz="2200" u="sng" dirty="0" smtClean="0">
                <a:latin typeface="微軟正黑體" panose="020B0604030504040204" pitchFamily="34" charset="-120"/>
                <a:ea typeface="微軟正黑體" panose="020B0604030504040204" pitchFamily="34" charset="-120"/>
              </a:rPr>
              <a:t>)</a:t>
            </a:r>
            <a:r>
              <a:rPr lang="zh-TW" altLang="en-US" sz="2200" dirty="0" smtClean="0">
                <a:latin typeface="微軟正黑體" panose="020B0604030504040204" pitchFamily="34" charset="-120"/>
                <a:ea typeface="微軟正黑體" panose="020B0604030504040204" pitchFamily="34" charset="-120"/>
              </a:rPr>
              <a:t>、</a:t>
            </a:r>
            <a:r>
              <a:rPr lang="zh-TW" altLang="en-US" sz="2200" u="sng" dirty="0" smtClean="0">
                <a:latin typeface="微軟正黑體" panose="020B0604030504040204" pitchFamily="34" charset="-120"/>
                <a:ea typeface="微軟正黑體" panose="020B0604030504040204" pitchFamily="34" charset="-120"/>
              </a:rPr>
              <a:t>妥復克</a:t>
            </a:r>
            <a:r>
              <a:rPr lang="en-US" altLang="zh-TW" sz="2200" u="sng" dirty="0" smtClean="0">
                <a:latin typeface="微軟正黑體" panose="020B0604030504040204" pitchFamily="34" charset="-120"/>
                <a:ea typeface="微軟正黑體" panose="020B0604030504040204" pitchFamily="34" charset="-120"/>
              </a:rPr>
              <a:t>(</a:t>
            </a:r>
            <a:r>
              <a:rPr lang="en-US" altLang="zh-TW" sz="2200" u="sng" dirty="0" err="1" smtClean="0">
                <a:latin typeface="微軟正黑體" panose="020B0604030504040204" pitchFamily="34" charset="-120"/>
                <a:ea typeface="微軟正黑體" panose="020B0604030504040204" pitchFamily="34" charset="-120"/>
              </a:rPr>
              <a:t>Afatinib</a:t>
            </a:r>
            <a:r>
              <a:rPr lang="en-US" altLang="zh-TW" sz="2200" u="sng" dirty="0" smtClean="0">
                <a:latin typeface="微軟正黑體" panose="020B0604030504040204" pitchFamily="34" charset="-120"/>
                <a:ea typeface="微軟正黑體" panose="020B0604030504040204" pitchFamily="34" charset="-120"/>
              </a:rPr>
              <a:t>)</a:t>
            </a:r>
            <a:r>
              <a:rPr lang="zh-TW" altLang="en-US" sz="2200" dirty="0" smtClean="0">
                <a:latin typeface="微軟正黑體" panose="020B0604030504040204" pitchFamily="34" charset="-120"/>
                <a:ea typeface="微軟正黑體" panose="020B0604030504040204" pitchFamily="34" charset="-120"/>
              </a:rPr>
              <a:t>，而使用何種藥物需依照醫師對病情判斷及您對治療的偏好與醫師共同決定。</a:t>
            </a:r>
            <a:endParaRPr lang="zh-TW" altLang="en-US" sz="2200" dirty="0">
              <a:latin typeface="微軟正黑體" panose="020B0604030504040204" pitchFamily="34" charset="-120"/>
              <a:ea typeface="微軟正黑體" panose="020B0604030504040204" pitchFamily="34" charset="-120"/>
            </a:endParaRPr>
          </a:p>
        </p:txBody>
      </p:sp>
      <p:sp>
        <p:nvSpPr>
          <p:cNvPr id="18" name="文字方塊 17">
            <a:extLst>
              <a:ext uri="{FF2B5EF4-FFF2-40B4-BE49-F238E27FC236}">
                <a16:creationId xmlns:a16="http://schemas.microsoft.com/office/drawing/2014/main" xmlns="" id="{B09C6EB6-A443-448A-BD9D-C857902DBC70}"/>
              </a:ext>
            </a:extLst>
          </p:cNvPr>
          <p:cNvSpPr txBox="1"/>
          <p:nvPr/>
        </p:nvSpPr>
        <p:spPr>
          <a:xfrm>
            <a:off x="-41904" y="9592472"/>
            <a:ext cx="1605649" cy="307777"/>
          </a:xfrm>
          <a:prstGeom prst="rect">
            <a:avLst/>
          </a:prstGeom>
          <a:solidFill>
            <a:schemeClr val="accent2">
              <a:lumMod val="20000"/>
              <a:lumOff val="80000"/>
            </a:schemeClr>
          </a:solidFill>
        </p:spPr>
        <p:txBody>
          <a:bodyPr wrap="square" rtlCol="0">
            <a:spAutoFit/>
          </a:bodyPr>
          <a:lstStyle/>
          <a:p>
            <a:pPr defTabSz="457200"/>
            <a:r>
              <a:rPr lang="zh-TW" altLang="en-US" sz="1400" dirty="0">
                <a:solidFill>
                  <a:prstClr val="black"/>
                </a:solidFill>
                <a:latin typeface="微軟正黑體" panose="020B0604030504040204" pitchFamily="34" charset="-120"/>
                <a:ea typeface="微軟正黑體" panose="020B0604030504040204" pitchFamily="34" charset="-120"/>
              </a:rPr>
              <a:t>醫病</a:t>
            </a:r>
            <a:r>
              <a:rPr lang="zh-TW" altLang="en-US" sz="1400" dirty="0" smtClean="0">
                <a:solidFill>
                  <a:prstClr val="black"/>
                </a:solidFill>
                <a:latin typeface="微軟正黑體" panose="020B0604030504040204" pitchFamily="34" charset="-120"/>
                <a:ea typeface="微軟正黑體" panose="020B0604030504040204" pitchFamily="34" charset="-120"/>
              </a:rPr>
              <a:t>共享決策 </a:t>
            </a:r>
            <a:r>
              <a:rPr lang="en-US" altLang="zh-TW" sz="1400" dirty="0" smtClean="0">
                <a:solidFill>
                  <a:prstClr val="black"/>
                </a:solidFill>
                <a:latin typeface="微軟正黑體" panose="020B0604030504040204" pitchFamily="34" charset="-120"/>
                <a:ea typeface="微軟正黑體" panose="020B0604030504040204" pitchFamily="34" charset="-120"/>
              </a:rPr>
              <a:t> p.1</a:t>
            </a:r>
            <a:endParaRPr lang="zh-TW" altLang="en-US" sz="1400" dirty="0">
              <a:solidFill>
                <a:prstClr val="black"/>
              </a:solidFill>
              <a:latin typeface="微軟正黑體" panose="020B0604030504040204" pitchFamily="34" charset="-120"/>
              <a:ea typeface="微軟正黑體" panose="020B0604030504040204" pitchFamily="34" charset="-120"/>
            </a:endParaRPr>
          </a:p>
        </p:txBody>
      </p:sp>
      <p:pic>
        <p:nvPicPr>
          <p:cNvPr id="340" name="圖片 339"/>
          <p:cNvPicPr>
            <a:picLocks noChangeAspect="1"/>
          </p:cNvPicPr>
          <p:nvPr/>
        </p:nvPicPr>
        <p:blipFill>
          <a:blip r:embed="rId5" cstate="print">
            <a:clrChange>
              <a:clrFrom>
                <a:srgbClr val="000000">
                  <a:alpha val="0"/>
                </a:srgbClr>
              </a:clrFrom>
              <a:clrTo>
                <a:srgbClr val="000000">
                  <a:alpha val="0"/>
                </a:srgbClr>
              </a:clrTo>
            </a:clrChange>
            <a:extLst>
              <a:ext uri="{28A0092B-C50C-407E-A947-70E740481C1C}">
                <a14:useLocalDpi xmlns:a14="http://schemas.microsoft.com/office/drawing/2010/main" xmlns="" val="0"/>
              </a:ext>
            </a:extLst>
          </a:blip>
          <a:stretch>
            <a:fillRect/>
          </a:stretch>
        </p:blipFill>
        <p:spPr>
          <a:xfrm>
            <a:off x="82608" y="4407635"/>
            <a:ext cx="990254" cy="1064991"/>
          </a:xfrm>
          <a:prstGeom prst="rect">
            <a:avLst/>
          </a:prstGeom>
        </p:spPr>
      </p:pic>
      <p:pic>
        <p:nvPicPr>
          <p:cNvPr id="447" name="圖片 446"/>
          <p:cNvPicPr>
            <a:picLocks noChangeAspect="1"/>
          </p:cNvPicPr>
          <p:nvPr/>
        </p:nvPicPr>
        <p:blipFill>
          <a:blip r:embed="rId6" cstate="print">
            <a:clrChange>
              <a:clrFrom>
                <a:srgbClr val="000000">
                  <a:alpha val="0"/>
                </a:srgbClr>
              </a:clrFrom>
              <a:clrTo>
                <a:srgbClr val="000000">
                  <a:alpha val="0"/>
                </a:srgbClr>
              </a:clrTo>
            </a:clrChange>
            <a:extLst>
              <a:ext uri="{28A0092B-C50C-407E-A947-70E740481C1C}">
                <a14:useLocalDpi xmlns:a14="http://schemas.microsoft.com/office/drawing/2010/main" xmlns="" val="0"/>
              </a:ext>
            </a:extLst>
          </a:blip>
          <a:stretch>
            <a:fillRect/>
          </a:stretch>
        </p:blipFill>
        <p:spPr>
          <a:xfrm>
            <a:off x="2980726" y="8503889"/>
            <a:ext cx="939341" cy="1010234"/>
          </a:xfrm>
          <a:prstGeom prst="rect">
            <a:avLst/>
          </a:prstGeom>
        </p:spPr>
      </p:pic>
      <p:pic>
        <p:nvPicPr>
          <p:cNvPr id="448" name="圖片 447"/>
          <p:cNvPicPr>
            <a:picLocks noChangeAspect="1"/>
          </p:cNvPicPr>
          <p:nvPr/>
        </p:nvPicPr>
        <p:blipFill>
          <a:blip r:embed="rId7" cstate="print">
            <a:clrChange>
              <a:clrFrom>
                <a:srgbClr val="000000">
                  <a:alpha val="0"/>
                </a:srgbClr>
              </a:clrFrom>
              <a:clrTo>
                <a:srgbClr val="000000">
                  <a:alpha val="0"/>
                </a:srgbClr>
              </a:clrTo>
            </a:clrChange>
            <a:extLst>
              <a:ext uri="{28A0092B-C50C-407E-A947-70E740481C1C}">
                <a14:useLocalDpi xmlns:a14="http://schemas.microsoft.com/office/drawing/2010/main" xmlns="" val="0"/>
              </a:ext>
            </a:extLst>
          </a:blip>
          <a:stretch>
            <a:fillRect/>
          </a:stretch>
        </p:blipFill>
        <p:spPr>
          <a:xfrm>
            <a:off x="5877887" y="4439658"/>
            <a:ext cx="964128" cy="1030000"/>
          </a:xfrm>
          <a:prstGeom prst="rect">
            <a:avLst/>
          </a:prstGeom>
        </p:spPr>
      </p:pic>
      <p:sp>
        <p:nvSpPr>
          <p:cNvPr id="451" name="文字方塊 450">
            <a:extLst>
              <a:ext uri="{FF2B5EF4-FFF2-40B4-BE49-F238E27FC236}">
                <a16:creationId xmlns:a16="http://schemas.microsoft.com/office/drawing/2014/main" xmlns="" id="{BECE9000-B734-491A-AF8F-E78E8AA65B6A}"/>
              </a:ext>
            </a:extLst>
          </p:cNvPr>
          <p:cNvSpPr txBox="1"/>
          <p:nvPr/>
        </p:nvSpPr>
        <p:spPr>
          <a:xfrm>
            <a:off x="4759565" y="-20827"/>
            <a:ext cx="2182038" cy="261610"/>
          </a:xfrm>
          <a:prstGeom prst="rect">
            <a:avLst/>
          </a:prstGeom>
          <a:noFill/>
        </p:spPr>
        <p:txBody>
          <a:bodyPr wrap="square" rtlCol="0">
            <a:spAutoFit/>
          </a:bodyPr>
          <a:lstStyle/>
          <a:p>
            <a:pPr defTabSz="457200"/>
            <a:r>
              <a:rPr lang="en-US" altLang="zh-TW" sz="1100" dirty="0"/>
              <a:t>(</a:t>
            </a:r>
            <a:r>
              <a:rPr lang="en-US" altLang="zh-TW" sz="1100"/>
              <a:t>Version </a:t>
            </a:r>
            <a:r>
              <a:rPr lang="en-US" altLang="zh-TW" sz="1100" smtClean="0"/>
              <a:t>13</a:t>
            </a:r>
            <a:r>
              <a:rPr lang="zh-TW" altLang="en-US" sz="1100" smtClean="0"/>
              <a:t> </a:t>
            </a:r>
            <a:r>
              <a:rPr lang="en-US" altLang="zh-TW" sz="1100" dirty="0" smtClean="0"/>
              <a:t>&amp; </a:t>
            </a:r>
            <a:r>
              <a:rPr lang="en-US" altLang="zh-TW" sz="1100" dirty="0"/>
              <a:t>Date : </a:t>
            </a:r>
            <a:r>
              <a:rPr lang="en-US" altLang="zh-TW" sz="1100" smtClean="0"/>
              <a:t>Sept 16. </a:t>
            </a:r>
            <a:r>
              <a:rPr lang="en-US" altLang="zh-TW" sz="1100" dirty="0"/>
              <a:t>2018)</a:t>
            </a:r>
            <a:endParaRPr lang="zh-TW" altLang="en-US" sz="1100" dirty="0"/>
          </a:p>
        </p:txBody>
      </p:sp>
    </p:spTree>
    <p:extLst>
      <p:ext uri="{BB962C8B-B14F-4D97-AF65-F5344CB8AC3E}">
        <p14:creationId xmlns:p14="http://schemas.microsoft.com/office/powerpoint/2010/main" xmlns="" val="10658896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l="-1000" r="-1000"/>
          </a:stretch>
        </a:blipFill>
        <a:effectLst/>
      </p:bgPr>
    </p:bg>
    <p:spTree>
      <p:nvGrpSpPr>
        <p:cNvPr id="1" name=""/>
        <p:cNvGrpSpPr/>
        <p:nvPr/>
      </p:nvGrpSpPr>
      <p:grpSpPr>
        <a:xfrm>
          <a:off x="0" y="0"/>
          <a:ext cx="0" cy="0"/>
          <a:chOff x="0" y="0"/>
          <a:chExt cx="0" cy="0"/>
        </a:xfrm>
      </p:grpSpPr>
      <p:sp>
        <p:nvSpPr>
          <p:cNvPr id="22" name="矩形 21"/>
          <p:cNvSpPr/>
          <p:nvPr/>
        </p:nvSpPr>
        <p:spPr>
          <a:xfrm>
            <a:off x="0" y="422338"/>
            <a:ext cx="6911567" cy="914078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prstClr val="white"/>
              </a:solidFill>
            </a:endParaRPr>
          </a:p>
        </p:txBody>
      </p:sp>
      <p:sp>
        <p:nvSpPr>
          <p:cNvPr id="12" name="矩形 11">
            <a:extLst>
              <a:ext uri="{FF2B5EF4-FFF2-40B4-BE49-F238E27FC236}">
                <a16:creationId xmlns:a16="http://schemas.microsoft.com/office/drawing/2014/main" xmlns="" id="{FD23301A-46E7-49B8-8E3F-2FD502B7BEB8}"/>
              </a:ext>
            </a:extLst>
          </p:cNvPr>
          <p:cNvSpPr/>
          <p:nvPr/>
        </p:nvSpPr>
        <p:spPr>
          <a:xfrm>
            <a:off x="4364664" y="922083"/>
            <a:ext cx="2418285" cy="3108543"/>
          </a:xfrm>
          <a:prstGeom prst="rect">
            <a:avLst/>
          </a:prstGeom>
        </p:spPr>
        <p:txBody>
          <a:bodyPr wrap="square">
            <a:spAutoFit/>
          </a:bodyPr>
          <a:lstStyle/>
          <a:p>
            <a:pPr algn="just" defTabSz="457200"/>
            <a:endParaRPr lang="en-US" altLang="zh-TW" dirty="0">
              <a:solidFill>
                <a:prstClr val="black"/>
              </a:solidFill>
              <a:latin typeface="微軟正黑體" panose="020B0604030504040204" pitchFamily="34" charset="-120"/>
              <a:ea typeface="微軟正黑體" panose="020B0604030504040204" pitchFamily="34" charset="-120"/>
            </a:endParaRPr>
          </a:p>
          <a:p>
            <a:pPr algn="just" defTabSz="457200"/>
            <a:r>
              <a:rPr lang="zh-TW" altLang="en-US" sz="1600" dirty="0">
                <a:solidFill>
                  <a:prstClr val="black"/>
                </a:solidFill>
                <a:latin typeface="微軟正黑體" panose="020B0604030504040204" pitchFamily="34" charset="-120"/>
                <a:ea typeface="微軟正黑體" panose="020B0604030504040204" pitchFamily="34" charset="-120"/>
              </a:rPr>
              <a:t>早期肺癌沒有症狀，當有症狀產生時，</a:t>
            </a:r>
            <a:r>
              <a:rPr lang="en-US" altLang="zh-TW" sz="1600" dirty="0">
                <a:solidFill>
                  <a:prstClr val="black"/>
                </a:solidFill>
                <a:latin typeface="微軟正黑體" panose="020B0604030504040204" pitchFamily="34" charset="-120"/>
                <a:ea typeface="微軟正黑體" panose="020B0604030504040204" pitchFamily="34" charset="-120"/>
              </a:rPr>
              <a:t>7</a:t>
            </a:r>
            <a:r>
              <a:rPr lang="zh-TW" altLang="en-US" sz="1600" dirty="0">
                <a:solidFill>
                  <a:prstClr val="black"/>
                </a:solidFill>
                <a:latin typeface="微軟正黑體" panose="020B0604030504040204" pitchFamily="34" charset="-120"/>
                <a:ea typeface="微軟正黑體" panose="020B0604030504040204" pitchFamily="34" charset="-120"/>
              </a:rPr>
              <a:t>成的病人已是晚期或轉移（</a:t>
            </a:r>
            <a:r>
              <a:rPr lang="en-US" altLang="zh-TW" sz="1600" dirty="0" err="1">
                <a:solidFill>
                  <a:prstClr val="black"/>
                </a:solidFill>
                <a:latin typeface="微軟正黑體" panose="020B0604030504040204" pitchFamily="34" charset="-120"/>
                <a:ea typeface="微軟正黑體" panose="020B0604030504040204" pitchFamily="34" charset="-120"/>
              </a:rPr>
              <a:t>Ⅲ</a:t>
            </a:r>
            <a:r>
              <a:rPr lang="en-US" altLang="zh-TW" sz="1600" dirty="0" err="1">
                <a:solidFill>
                  <a:prstClr val="black"/>
                </a:solidFill>
                <a:latin typeface="微軟正黑體" panose="020B0604030504040204" pitchFamily="34" charset="-120"/>
                <a:ea typeface="微軟正黑體" panose="020B0604030504040204" pitchFamily="34" charset="-120"/>
                <a:cs typeface="Times New Roman" panose="02020603050405020304" pitchFamily="18" charset="0"/>
              </a:rPr>
              <a:t>b~</a:t>
            </a:r>
            <a:r>
              <a:rPr lang="en-US" altLang="zh-TW" sz="1600" dirty="0" err="1">
                <a:solidFill>
                  <a:prstClr val="black"/>
                </a:solidFill>
                <a:latin typeface="微軟正黑體" panose="020B0604030504040204" pitchFamily="34" charset="-120"/>
                <a:ea typeface="微軟正黑體" panose="020B0604030504040204" pitchFamily="34" charset="-120"/>
              </a:rPr>
              <a:t>Ⅳ</a:t>
            </a:r>
            <a:r>
              <a:rPr lang="en-US" altLang="zh-TW" sz="1600" dirty="0">
                <a:solidFill>
                  <a:prstClr val="black"/>
                </a:solidFill>
                <a:latin typeface="微軟正黑體" panose="020B0604030504040204" pitchFamily="34" charset="-120"/>
                <a:ea typeface="微軟正黑體" panose="020B0604030504040204" pitchFamily="34" charset="-120"/>
                <a:cs typeface="Times New Roman" panose="02020603050405020304" pitchFamily="18" charset="0"/>
              </a:rPr>
              <a:t> </a:t>
            </a:r>
            <a:r>
              <a:rPr lang="zh-TW" altLang="en-US" sz="1600" dirty="0">
                <a:solidFill>
                  <a:prstClr val="black"/>
                </a:solidFill>
                <a:latin typeface="微軟正黑體" panose="020B0604030504040204" pitchFamily="34" charset="-120"/>
                <a:ea typeface="微軟正黑體" panose="020B0604030504040204" pitchFamily="34" charset="-120"/>
                <a:cs typeface="Times New Roman" panose="02020603050405020304" pitchFamily="18" charset="0"/>
              </a:rPr>
              <a:t>期</a:t>
            </a:r>
            <a:r>
              <a:rPr lang="zh-TW" altLang="en-US" sz="1600" dirty="0">
                <a:solidFill>
                  <a:prstClr val="black"/>
                </a:solidFill>
                <a:latin typeface="微軟正黑體" panose="020B0604030504040204" pitchFamily="34" charset="-120"/>
                <a:ea typeface="微軟正黑體" panose="020B0604030504040204" pitchFamily="34" charset="-120"/>
              </a:rPr>
              <a:t>）的病人。</a:t>
            </a:r>
            <a:endParaRPr lang="en-US" altLang="zh-TW" sz="1600" dirty="0">
              <a:solidFill>
                <a:prstClr val="black"/>
              </a:solidFill>
              <a:latin typeface="微軟正黑體" panose="020B0604030504040204" pitchFamily="34" charset="-120"/>
              <a:ea typeface="微軟正黑體" panose="020B0604030504040204" pitchFamily="34" charset="-120"/>
            </a:endParaRPr>
          </a:p>
          <a:p>
            <a:pPr algn="just" defTabSz="457200"/>
            <a:endParaRPr lang="en-US" altLang="zh-TW" sz="1600" dirty="0">
              <a:solidFill>
                <a:prstClr val="black"/>
              </a:solidFill>
              <a:latin typeface="微軟正黑體" panose="020B0604030504040204" pitchFamily="34" charset="-120"/>
              <a:ea typeface="微軟正黑體" panose="020B0604030504040204" pitchFamily="34" charset="-120"/>
            </a:endParaRPr>
          </a:p>
          <a:p>
            <a:pPr algn="just" defTabSz="457200"/>
            <a:r>
              <a:rPr lang="zh-TW" altLang="en-US" sz="1600" dirty="0">
                <a:solidFill>
                  <a:prstClr val="black"/>
                </a:solidFill>
                <a:latin typeface="微軟正黑體" panose="020B0604030504040204" pitchFamily="34" charset="-120"/>
                <a:ea typeface="微軟正黑體" panose="020B0604030504040204" pitchFamily="34" charset="-120"/>
              </a:rPr>
              <a:t>   肺癌常見的</a:t>
            </a:r>
            <a:r>
              <a:rPr lang="zh-TW" altLang="en-US" sz="1600">
                <a:solidFill>
                  <a:prstClr val="black"/>
                </a:solidFill>
                <a:latin typeface="微軟正黑體" panose="020B0604030504040204" pitchFamily="34" charset="-120"/>
                <a:ea typeface="微軟正黑體" panose="020B0604030504040204" pitchFamily="34" charset="-120"/>
              </a:rPr>
              <a:t>症狀</a:t>
            </a:r>
            <a:r>
              <a:rPr lang="zh-TW" altLang="en-US" sz="1600" smtClean="0">
                <a:solidFill>
                  <a:prstClr val="black"/>
                </a:solidFill>
                <a:latin typeface="微軟正黑體" panose="020B0604030504040204" pitchFamily="34" charset="-120"/>
                <a:ea typeface="微軟正黑體" panose="020B0604030504040204" pitchFamily="34" charset="-120"/>
              </a:rPr>
              <a:t>包括</a:t>
            </a:r>
            <a:endParaRPr lang="en-US" altLang="zh-TW" sz="1600" smtClean="0">
              <a:solidFill>
                <a:prstClr val="black"/>
              </a:solidFill>
              <a:latin typeface="微軟正黑體" panose="020B0604030504040204" pitchFamily="34" charset="-120"/>
              <a:ea typeface="微軟正黑體" panose="020B0604030504040204" pitchFamily="34" charset="-120"/>
            </a:endParaRPr>
          </a:p>
          <a:p>
            <a:pPr algn="just" defTabSz="457200"/>
            <a:r>
              <a:rPr lang="zh-TW" altLang="en-US" sz="1600" smtClean="0">
                <a:solidFill>
                  <a:prstClr val="black"/>
                </a:solidFill>
                <a:latin typeface="微軟正黑體" panose="020B0604030504040204" pitchFamily="34" charset="-120"/>
                <a:ea typeface="微軟正黑體" panose="020B0604030504040204" pitchFamily="34" charset="-120"/>
              </a:rPr>
              <a:t>咳嗽</a:t>
            </a:r>
            <a:r>
              <a:rPr lang="zh-TW" altLang="en-US" sz="1600" dirty="0">
                <a:solidFill>
                  <a:prstClr val="black"/>
                </a:solidFill>
                <a:latin typeface="微軟正黑體" panose="020B0604030504040204" pitchFamily="34" charset="-120"/>
                <a:ea typeface="微軟正黑體" panose="020B0604030504040204" pitchFamily="34" charset="-120"/>
              </a:rPr>
              <a:t>、呼吸困難、胸痛、咳血、聲音沙啞等，若轉移到骨頭會產生骨頭疼痛；轉移到腦部會</a:t>
            </a:r>
            <a:r>
              <a:rPr lang="zh-TW" altLang="en-US" sz="1600">
                <a:solidFill>
                  <a:prstClr val="black"/>
                </a:solidFill>
                <a:latin typeface="微軟正黑體" panose="020B0604030504040204" pitchFamily="34" charset="-120"/>
                <a:ea typeface="微軟正黑體" panose="020B0604030504040204" pitchFamily="34" charset="-120"/>
              </a:rPr>
              <a:t>產生</a:t>
            </a:r>
            <a:r>
              <a:rPr lang="zh-TW" altLang="en-US" sz="1600" smtClean="0">
                <a:solidFill>
                  <a:prstClr val="black"/>
                </a:solidFill>
                <a:latin typeface="微軟正黑體" panose="020B0604030504040204" pitchFamily="34" charset="-120"/>
                <a:ea typeface="微軟正黑體" panose="020B0604030504040204" pitchFamily="34" charset="-120"/>
              </a:rPr>
              <a:t>類似</a:t>
            </a:r>
            <a:endParaRPr lang="en-US" altLang="zh-TW" sz="1600" smtClean="0">
              <a:solidFill>
                <a:prstClr val="black"/>
              </a:solidFill>
              <a:latin typeface="微軟正黑體" panose="020B0604030504040204" pitchFamily="34" charset="-120"/>
              <a:ea typeface="微軟正黑體" panose="020B0604030504040204" pitchFamily="34" charset="-120"/>
            </a:endParaRPr>
          </a:p>
          <a:p>
            <a:pPr algn="just" defTabSz="457200"/>
            <a:r>
              <a:rPr lang="zh-TW" altLang="en-US" sz="1600" smtClean="0">
                <a:solidFill>
                  <a:prstClr val="black"/>
                </a:solidFill>
                <a:latin typeface="微軟正黑體" panose="020B0604030504040204" pitchFamily="34" charset="-120"/>
                <a:ea typeface="微軟正黑體" panose="020B0604030504040204" pitchFamily="34" charset="-120"/>
              </a:rPr>
              <a:t>中風</a:t>
            </a:r>
            <a:r>
              <a:rPr lang="zh-TW" altLang="en-US" sz="1600" dirty="0">
                <a:solidFill>
                  <a:prstClr val="black"/>
                </a:solidFill>
                <a:latin typeface="微軟正黑體" panose="020B0604030504040204" pitchFamily="34" charset="-120"/>
                <a:ea typeface="微軟正黑體" panose="020B0604030504040204" pitchFamily="34" charset="-120"/>
              </a:rPr>
              <a:t>的症狀</a:t>
            </a:r>
            <a:r>
              <a:rPr lang="zh-TW" altLang="en-US" dirty="0">
                <a:solidFill>
                  <a:prstClr val="black"/>
                </a:solidFill>
                <a:latin typeface="微軟正黑體" panose="020B0604030504040204" pitchFamily="34" charset="-120"/>
                <a:ea typeface="微軟正黑體" panose="020B0604030504040204" pitchFamily="34" charset="-120"/>
              </a:rPr>
              <a:t>。</a:t>
            </a:r>
            <a:endParaRPr lang="en-US" altLang="zh-TW" dirty="0">
              <a:solidFill>
                <a:prstClr val="black"/>
              </a:solidFill>
              <a:latin typeface="微軟正黑體" panose="020B0604030504040204" pitchFamily="34" charset="-120"/>
              <a:ea typeface="微軟正黑體" panose="020B0604030504040204" pitchFamily="34" charset="-120"/>
            </a:endParaRPr>
          </a:p>
        </p:txBody>
      </p:sp>
      <p:grpSp>
        <p:nvGrpSpPr>
          <p:cNvPr id="13" name="群組 12"/>
          <p:cNvGrpSpPr/>
          <p:nvPr/>
        </p:nvGrpSpPr>
        <p:grpSpPr>
          <a:xfrm>
            <a:off x="2417705" y="1074712"/>
            <a:ext cx="1700258" cy="3264497"/>
            <a:chOff x="2279650" y="2152260"/>
            <a:chExt cx="2165350" cy="3854840"/>
          </a:xfrm>
        </p:grpSpPr>
        <p:grpSp>
          <p:nvGrpSpPr>
            <p:cNvPr id="6" name="群組 5"/>
            <p:cNvGrpSpPr/>
            <p:nvPr/>
          </p:nvGrpSpPr>
          <p:grpSpPr>
            <a:xfrm>
              <a:off x="2279650" y="2152260"/>
              <a:ext cx="2165350" cy="3854840"/>
              <a:chOff x="-1905000" y="1576726"/>
              <a:chExt cx="1905000" cy="3297487"/>
            </a:xfrm>
          </p:grpSpPr>
          <p:sp>
            <p:nvSpPr>
              <p:cNvPr id="3" name="橢圓 2"/>
              <p:cNvSpPr/>
              <p:nvPr/>
            </p:nvSpPr>
            <p:spPr>
              <a:xfrm>
                <a:off x="-1028700" y="1943630"/>
                <a:ext cx="730250" cy="31856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prstClr val="white"/>
                  </a:solidFill>
                </a:endParaRPr>
              </a:p>
            </p:txBody>
          </p:sp>
          <p:pic>
            <p:nvPicPr>
              <p:cNvPr id="21" name="圖片 20"/>
              <p:cNvPicPr>
                <a:picLocks noChangeAspect="1"/>
              </p:cNvPicPr>
              <p:nvPr/>
            </p:nvPicPr>
            <p:blipFill rotWithShape="1">
              <a:blip r:embed="rId4"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l="42320" t="10470" r="29902" b="11181"/>
              <a:stretch/>
            </p:blipFill>
            <p:spPr>
              <a:xfrm>
                <a:off x="-1905000" y="1576726"/>
                <a:ext cx="1905000" cy="3297487"/>
              </a:xfrm>
              <a:prstGeom prst="rect">
                <a:avLst/>
              </a:prstGeom>
            </p:spPr>
          </p:pic>
        </p:grpSp>
        <p:sp>
          <p:nvSpPr>
            <p:cNvPr id="2" name="文字方塊 1"/>
            <p:cNvSpPr txBox="1"/>
            <p:nvPr/>
          </p:nvSpPr>
          <p:spPr>
            <a:xfrm>
              <a:off x="3750365" y="3856755"/>
              <a:ext cx="590936" cy="636340"/>
            </a:xfrm>
            <a:prstGeom prst="rect">
              <a:avLst/>
            </a:prstGeom>
            <a:noFill/>
          </p:spPr>
          <p:txBody>
            <a:bodyPr wrap="square" rtlCol="0">
              <a:spAutoFit/>
            </a:bodyPr>
            <a:lstStyle/>
            <a:p>
              <a:r>
                <a:rPr lang="zh-TW" altLang="en-US" sz="1100" b="1" dirty="0">
                  <a:solidFill>
                    <a:prstClr val="black"/>
                  </a:solidFill>
                  <a:latin typeface="微軟正黑體" panose="020B0604030504040204" pitchFamily="34" charset="-120"/>
                  <a:ea typeface="微軟正黑體" panose="020B0604030504040204" pitchFamily="34" charset="-120"/>
                </a:rPr>
                <a:t>藥師</a:t>
              </a:r>
            </a:p>
          </p:txBody>
        </p:sp>
      </p:grpSp>
      <p:sp>
        <p:nvSpPr>
          <p:cNvPr id="23" name="文字方塊 22">
            <a:extLst>
              <a:ext uri="{FF2B5EF4-FFF2-40B4-BE49-F238E27FC236}">
                <a16:creationId xmlns:a16="http://schemas.microsoft.com/office/drawing/2014/main" xmlns="" id="{B09C6EB6-A443-448A-BD9D-C857902DBC70}"/>
              </a:ext>
            </a:extLst>
          </p:cNvPr>
          <p:cNvSpPr txBox="1"/>
          <p:nvPr/>
        </p:nvSpPr>
        <p:spPr>
          <a:xfrm>
            <a:off x="-41904" y="9592472"/>
            <a:ext cx="1605649" cy="307777"/>
          </a:xfrm>
          <a:prstGeom prst="rect">
            <a:avLst/>
          </a:prstGeom>
          <a:solidFill>
            <a:schemeClr val="accent6">
              <a:lumMod val="20000"/>
              <a:lumOff val="80000"/>
            </a:schemeClr>
          </a:solidFill>
        </p:spPr>
        <p:txBody>
          <a:bodyPr wrap="square" rtlCol="0">
            <a:spAutoFit/>
          </a:bodyPr>
          <a:lstStyle/>
          <a:p>
            <a:pPr defTabSz="457200"/>
            <a:r>
              <a:rPr lang="zh-TW" altLang="en-US" sz="1400" dirty="0">
                <a:solidFill>
                  <a:prstClr val="black"/>
                </a:solidFill>
                <a:latin typeface="微軟正黑體" panose="020B0604030504040204" pitchFamily="34" charset="-120"/>
                <a:ea typeface="微軟正黑體" panose="020B0604030504040204" pitchFamily="34" charset="-120"/>
              </a:rPr>
              <a:t>醫病共享決策 </a:t>
            </a:r>
            <a:r>
              <a:rPr lang="en-US" altLang="zh-TW" sz="1400" dirty="0">
                <a:solidFill>
                  <a:prstClr val="black"/>
                </a:solidFill>
                <a:latin typeface="微軟正黑體" panose="020B0604030504040204" pitchFamily="34" charset="-120"/>
                <a:ea typeface="微軟正黑體" panose="020B0604030504040204" pitchFamily="34" charset="-120"/>
              </a:rPr>
              <a:t> p.2</a:t>
            </a:r>
            <a:endParaRPr lang="zh-TW" altLang="en-US" sz="1400" dirty="0">
              <a:solidFill>
                <a:prstClr val="black"/>
              </a:solidFill>
              <a:latin typeface="微軟正黑體" panose="020B0604030504040204" pitchFamily="34" charset="-120"/>
              <a:ea typeface="微軟正黑體" panose="020B0604030504040204" pitchFamily="34" charset="-120"/>
            </a:endParaRPr>
          </a:p>
        </p:txBody>
      </p:sp>
      <p:cxnSp>
        <p:nvCxnSpPr>
          <p:cNvPr id="26" name="直線接點 25"/>
          <p:cNvCxnSpPr/>
          <p:nvPr/>
        </p:nvCxnSpPr>
        <p:spPr>
          <a:xfrm>
            <a:off x="5679606" y="7013527"/>
            <a:ext cx="0" cy="25779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直線接點 26"/>
          <p:cNvCxnSpPr/>
          <p:nvPr/>
        </p:nvCxnSpPr>
        <p:spPr>
          <a:xfrm>
            <a:off x="3234715" y="6863056"/>
            <a:ext cx="0" cy="39197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直線接點 28"/>
          <p:cNvCxnSpPr/>
          <p:nvPr/>
        </p:nvCxnSpPr>
        <p:spPr>
          <a:xfrm>
            <a:off x="3221357" y="6348464"/>
            <a:ext cx="0" cy="21011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1" name="文字方塊 30"/>
          <p:cNvSpPr txBox="1"/>
          <p:nvPr/>
        </p:nvSpPr>
        <p:spPr>
          <a:xfrm>
            <a:off x="1393661" y="5729636"/>
            <a:ext cx="1274348" cy="307777"/>
          </a:xfrm>
          <a:prstGeom prst="rect">
            <a:avLst/>
          </a:prstGeom>
          <a:solidFill>
            <a:srgbClr val="FBF05F"/>
          </a:solidFill>
        </p:spPr>
        <p:txBody>
          <a:bodyPr wrap="square" rtlCol="0">
            <a:spAutoFit/>
          </a:bodyPr>
          <a:lstStyle/>
          <a:p>
            <a:r>
              <a:rPr lang="zh-TW" altLang="en-US" sz="1400" b="1" dirty="0">
                <a:solidFill>
                  <a:prstClr val="black"/>
                </a:solidFill>
                <a:latin typeface="微軟正黑體" panose="020B0604030504040204" pitchFamily="34" charset="-120"/>
                <a:ea typeface="微軟正黑體" panose="020B0604030504040204" pitchFamily="34" charset="-120"/>
              </a:rPr>
              <a:t>非小細胞肺癌</a:t>
            </a:r>
          </a:p>
        </p:txBody>
      </p:sp>
      <p:sp>
        <p:nvSpPr>
          <p:cNvPr id="32" name="文字方塊 31"/>
          <p:cNvSpPr txBox="1"/>
          <p:nvPr/>
        </p:nvSpPr>
        <p:spPr>
          <a:xfrm>
            <a:off x="565969" y="6510292"/>
            <a:ext cx="1202395" cy="307777"/>
          </a:xfrm>
          <a:prstGeom prst="rect">
            <a:avLst/>
          </a:prstGeom>
          <a:solidFill>
            <a:schemeClr val="bg1"/>
          </a:solidFill>
          <a:ln w="28575">
            <a:noFill/>
          </a:ln>
        </p:spPr>
        <p:txBody>
          <a:bodyPr wrap="square" rtlCol="0">
            <a:spAutoFit/>
          </a:bodyPr>
          <a:lstStyle/>
          <a:p>
            <a:pPr algn="ctr"/>
            <a:r>
              <a:rPr lang="zh-TW" altLang="en-US" sz="1400" b="1" dirty="0">
                <a:solidFill>
                  <a:prstClr val="black"/>
                </a:solidFill>
                <a:latin typeface="微軟正黑體" panose="020B0604030504040204" pitchFamily="34" charset="-120"/>
                <a:ea typeface="微軟正黑體" panose="020B0604030504040204" pitchFamily="34" charset="-120"/>
              </a:rPr>
              <a:t>早期</a:t>
            </a:r>
            <a:endParaRPr lang="en-US" altLang="zh-TW" sz="1400" b="1" dirty="0">
              <a:solidFill>
                <a:prstClr val="black"/>
              </a:solidFill>
              <a:latin typeface="微軟正黑體" panose="020B0604030504040204" pitchFamily="34" charset="-120"/>
              <a:ea typeface="微軟正黑體" panose="020B0604030504040204" pitchFamily="34" charset="-120"/>
            </a:endParaRPr>
          </a:p>
        </p:txBody>
      </p:sp>
      <p:sp>
        <p:nvSpPr>
          <p:cNvPr id="33" name="文字方塊 32"/>
          <p:cNvSpPr txBox="1"/>
          <p:nvPr/>
        </p:nvSpPr>
        <p:spPr>
          <a:xfrm>
            <a:off x="4404685" y="5754584"/>
            <a:ext cx="2333965" cy="307777"/>
          </a:xfrm>
          <a:prstGeom prst="rect">
            <a:avLst/>
          </a:prstGeom>
          <a:solidFill>
            <a:schemeClr val="bg1"/>
          </a:solidFill>
          <a:ln w="28575">
            <a:noFill/>
          </a:ln>
        </p:spPr>
        <p:txBody>
          <a:bodyPr wrap="square" rtlCol="0">
            <a:spAutoFit/>
          </a:bodyPr>
          <a:lstStyle/>
          <a:p>
            <a:r>
              <a:rPr lang="zh-TW" altLang="en-US" sz="1400" b="1" dirty="0">
                <a:solidFill>
                  <a:prstClr val="black"/>
                </a:solidFill>
                <a:latin typeface="微軟正黑體" panose="020B0604030504040204" pitchFamily="34" charset="-120"/>
                <a:ea typeface="微軟正黑體" panose="020B0604030504040204" pitchFamily="34" charset="-120"/>
              </a:rPr>
              <a:t>小細胞肺癌</a:t>
            </a:r>
          </a:p>
        </p:txBody>
      </p:sp>
      <p:sp>
        <p:nvSpPr>
          <p:cNvPr id="34" name="文字方塊 33"/>
          <p:cNvSpPr txBox="1"/>
          <p:nvPr/>
        </p:nvSpPr>
        <p:spPr>
          <a:xfrm>
            <a:off x="2906920" y="6550391"/>
            <a:ext cx="643950" cy="317552"/>
          </a:xfrm>
          <a:prstGeom prst="rect">
            <a:avLst/>
          </a:prstGeom>
          <a:solidFill>
            <a:srgbClr val="FBF05F"/>
          </a:solidFill>
        </p:spPr>
        <p:txBody>
          <a:bodyPr wrap="square" rtlCol="0">
            <a:spAutoFit/>
          </a:bodyPr>
          <a:lstStyle/>
          <a:p>
            <a:pPr algn="ctr"/>
            <a:r>
              <a:rPr lang="zh-TW" altLang="en-US" sz="1400" b="1" dirty="0">
                <a:solidFill>
                  <a:prstClr val="black"/>
                </a:solidFill>
                <a:latin typeface="微軟正黑體" panose="020B0604030504040204" pitchFamily="34" charset="-120"/>
                <a:ea typeface="微軟正黑體" panose="020B0604030504040204" pitchFamily="34" charset="-120"/>
              </a:rPr>
              <a:t>晚期</a:t>
            </a:r>
            <a:endParaRPr lang="en-US" altLang="zh-TW" sz="1400" b="1" dirty="0">
              <a:solidFill>
                <a:prstClr val="black"/>
              </a:solidFill>
              <a:latin typeface="微軟正黑體" panose="020B0604030504040204" pitchFamily="34" charset="-120"/>
              <a:ea typeface="微軟正黑體" panose="020B0604030504040204" pitchFamily="34" charset="-120"/>
            </a:endParaRPr>
          </a:p>
        </p:txBody>
      </p:sp>
      <p:sp>
        <p:nvSpPr>
          <p:cNvPr id="35" name="文字方塊 34"/>
          <p:cNvSpPr txBox="1"/>
          <p:nvPr/>
        </p:nvSpPr>
        <p:spPr>
          <a:xfrm>
            <a:off x="4421525" y="6260447"/>
            <a:ext cx="1626769" cy="307777"/>
          </a:xfrm>
          <a:prstGeom prst="rect">
            <a:avLst/>
          </a:prstGeom>
          <a:solidFill>
            <a:schemeClr val="bg1"/>
          </a:solidFill>
          <a:ln w="28575">
            <a:noFill/>
          </a:ln>
        </p:spPr>
        <p:txBody>
          <a:bodyPr wrap="square" rtlCol="0">
            <a:spAutoFit/>
          </a:bodyPr>
          <a:lstStyle/>
          <a:p>
            <a:r>
              <a:rPr lang="zh-TW" altLang="en-US" sz="1400" b="1" dirty="0">
                <a:solidFill>
                  <a:prstClr val="black"/>
                </a:solidFill>
                <a:latin typeface="微軟正黑體" panose="020B0604030504040204" pitchFamily="34" charset="-120"/>
                <a:ea typeface="微軟正黑體" panose="020B0604030504040204" pitchFamily="34" charset="-120"/>
              </a:rPr>
              <a:t>化療</a:t>
            </a:r>
            <a:r>
              <a:rPr lang="en-US" altLang="zh-TW" sz="1400" b="1" dirty="0">
                <a:solidFill>
                  <a:prstClr val="black"/>
                </a:solidFill>
                <a:latin typeface="微軟正黑體" panose="020B0604030504040204" pitchFamily="34" charset="-120"/>
                <a:ea typeface="微軟正黑體" panose="020B0604030504040204" pitchFamily="34" charset="-120"/>
              </a:rPr>
              <a:t>/</a:t>
            </a:r>
            <a:r>
              <a:rPr lang="zh-TW" altLang="en-US" sz="1400" b="1" dirty="0">
                <a:solidFill>
                  <a:prstClr val="black"/>
                </a:solidFill>
                <a:latin typeface="微軟正黑體" panose="020B0604030504040204" pitchFamily="34" charset="-120"/>
                <a:ea typeface="微軟正黑體" panose="020B0604030504040204" pitchFamily="34" charset="-120"/>
              </a:rPr>
              <a:t>放療</a:t>
            </a:r>
          </a:p>
        </p:txBody>
      </p:sp>
      <p:sp>
        <p:nvSpPr>
          <p:cNvPr id="36" name="文字方塊 35"/>
          <p:cNvSpPr txBox="1"/>
          <p:nvPr/>
        </p:nvSpPr>
        <p:spPr>
          <a:xfrm>
            <a:off x="107937" y="7039780"/>
            <a:ext cx="2146677" cy="738664"/>
          </a:xfrm>
          <a:prstGeom prst="rect">
            <a:avLst/>
          </a:prstGeom>
          <a:solidFill>
            <a:schemeClr val="bg1"/>
          </a:solidFill>
          <a:ln w="28575">
            <a:noFill/>
          </a:ln>
        </p:spPr>
        <p:txBody>
          <a:bodyPr wrap="square" rtlCol="0">
            <a:spAutoFit/>
          </a:bodyPr>
          <a:lstStyle/>
          <a:p>
            <a:pPr algn="ctr"/>
            <a:r>
              <a:rPr lang="zh-TW" altLang="en-US" sz="1400" b="1" u="sng" dirty="0">
                <a:solidFill>
                  <a:prstClr val="black"/>
                </a:solidFill>
                <a:latin typeface="微軟正黑體" panose="020B0604030504040204" pitchFamily="34" charset="-120"/>
                <a:ea typeface="微軟正黑體" panose="020B0604030504040204" pitchFamily="34" charset="-120"/>
              </a:rPr>
              <a:t>手術</a:t>
            </a:r>
            <a:endParaRPr lang="en-US" altLang="zh-TW" sz="1400" b="1" u="sng" dirty="0">
              <a:solidFill>
                <a:prstClr val="black"/>
              </a:solidFill>
              <a:latin typeface="微軟正黑體" panose="020B0604030504040204" pitchFamily="34" charset="-120"/>
              <a:ea typeface="微軟正黑體" panose="020B0604030504040204" pitchFamily="34" charset="-120"/>
            </a:endParaRPr>
          </a:p>
          <a:p>
            <a:pPr algn="ctr"/>
            <a:r>
              <a:rPr lang="zh-TW" altLang="en-US" sz="1400" b="1" dirty="0">
                <a:solidFill>
                  <a:prstClr val="black"/>
                </a:solidFill>
                <a:latin typeface="微軟正黑體" panose="020B0604030504040204" pitchFamily="34" charset="-120"/>
                <a:ea typeface="微軟正黑體" panose="020B0604030504040204" pitchFamily="34" charset="-120"/>
              </a:rPr>
              <a:t>化療</a:t>
            </a:r>
            <a:endParaRPr lang="en-US" altLang="zh-TW" sz="1400" b="1" dirty="0">
              <a:solidFill>
                <a:prstClr val="black"/>
              </a:solidFill>
              <a:latin typeface="微軟正黑體" panose="020B0604030504040204" pitchFamily="34" charset="-120"/>
              <a:ea typeface="微軟正黑體" panose="020B0604030504040204" pitchFamily="34" charset="-120"/>
            </a:endParaRPr>
          </a:p>
          <a:p>
            <a:pPr algn="ctr"/>
            <a:r>
              <a:rPr lang="en-US" altLang="zh-TW" sz="1400" b="1" dirty="0">
                <a:solidFill>
                  <a:prstClr val="black"/>
                </a:solidFill>
                <a:latin typeface="微軟正黑體" panose="020B0604030504040204" pitchFamily="34" charset="-120"/>
                <a:ea typeface="微軟正黑體" panose="020B0604030504040204" pitchFamily="34" charset="-120"/>
              </a:rPr>
              <a:t>(</a:t>
            </a:r>
            <a:r>
              <a:rPr lang="zh-TW" altLang="en-US" sz="1400" b="1" dirty="0">
                <a:solidFill>
                  <a:prstClr val="black"/>
                </a:solidFill>
                <a:latin typeface="微軟正黑體" panose="020B0604030504040204" pitchFamily="34" charset="-120"/>
                <a:ea typeface="微軟正黑體" panose="020B0604030504040204" pitchFamily="34" charset="-120"/>
              </a:rPr>
              <a:t>術後輔助</a:t>
            </a:r>
            <a:r>
              <a:rPr lang="en-US" altLang="zh-TW" sz="1400" b="1" dirty="0">
                <a:solidFill>
                  <a:prstClr val="black"/>
                </a:solidFill>
                <a:latin typeface="微軟正黑體" panose="020B0604030504040204" pitchFamily="34" charset="-120"/>
                <a:ea typeface="微軟正黑體" panose="020B0604030504040204" pitchFamily="34" charset="-120"/>
              </a:rPr>
              <a:t>)</a:t>
            </a:r>
            <a:endParaRPr lang="zh-TW" altLang="en-US" sz="1400" b="1" dirty="0">
              <a:solidFill>
                <a:prstClr val="black"/>
              </a:solidFill>
              <a:latin typeface="微軟正黑體" panose="020B0604030504040204" pitchFamily="34" charset="-120"/>
              <a:ea typeface="微軟正黑體" panose="020B0604030504040204" pitchFamily="34" charset="-120"/>
            </a:endParaRPr>
          </a:p>
        </p:txBody>
      </p:sp>
      <p:cxnSp>
        <p:nvCxnSpPr>
          <p:cNvPr id="37" name="直線接點 36"/>
          <p:cNvCxnSpPr/>
          <p:nvPr/>
        </p:nvCxnSpPr>
        <p:spPr>
          <a:xfrm flipV="1">
            <a:off x="2015763" y="5444745"/>
            <a:ext cx="2922832" cy="496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直線接點 37"/>
          <p:cNvCxnSpPr/>
          <p:nvPr/>
        </p:nvCxnSpPr>
        <p:spPr>
          <a:xfrm>
            <a:off x="2038969" y="6110168"/>
            <a:ext cx="2365" cy="24054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直線接點 38"/>
          <p:cNvCxnSpPr/>
          <p:nvPr/>
        </p:nvCxnSpPr>
        <p:spPr>
          <a:xfrm>
            <a:off x="1191589" y="6351008"/>
            <a:ext cx="201933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直線接點 39"/>
          <p:cNvCxnSpPr/>
          <p:nvPr/>
        </p:nvCxnSpPr>
        <p:spPr>
          <a:xfrm>
            <a:off x="1191589" y="6350708"/>
            <a:ext cx="0" cy="19101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直線接點 40"/>
          <p:cNvCxnSpPr/>
          <p:nvPr/>
        </p:nvCxnSpPr>
        <p:spPr>
          <a:xfrm>
            <a:off x="1187445" y="6770142"/>
            <a:ext cx="0" cy="24338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直線接點 41"/>
          <p:cNvCxnSpPr/>
          <p:nvPr/>
        </p:nvCxnSpPr>
        <p:spPr>
          <a:xfrm>
            <a:off x="3235013" y="7143575"/>
            <a:ext cx="0" cy="89764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5" name="群組 4"/>
          <p:cNvGrpSpPr/>
          <p:nvPr/>
        </p:nvGrpSpPr>
        <p:grpSpPr>
          <a:xfrm>
            <a:off x="772512" y="8417725"/>
            <a:ext cx="4999141" cy="315120"/>
            <a:chOff x="614208" y="8475450"/>
            <a:chExt cx="4999141" cy="315120"/>
          </a:xfrm>
        </p:grpSpPr>
        <p:sp>
          <p:nvSpPr>
            <p:cNvPr id="43" name="文字方塊 42"/>
            <p:cNvSpPr txBox="1"/>
            <p:nvPr/>
          </p:nvSpPr>
          <p:spPr>
            <a:xfrm>
              <a:off x="614208" y="8475450"/>
              <a:ext cx="1532555" cy="307777"/>
            </a:xfrm>
            <a:prstGeom prst="rect">
              <a:avLst/>
            </a:prstGeom>
            <a:solidFill>
              <a:srgbClr val="FBF05F"/>
            </a:solidFill>
          </p:spPr>
          <p:txBody>
            <a:bodyPr wrap="square" rtlCol="0">
              <a:spAutoFit/>
            </a:bodyPr>
            <a:lstStyle/>
            <a:p>
              <a:pPr algn="ctr"/>
              <a:r>
                <a:rPr lang="zh-TW" altLang="en-US" sz="1400" b="1" dirty="0">
                  <a:solidFill>
                    <a:prstClr val="black"/>
                  </a:solidFill>
                  <a:latin typeface="微軟正黑體" panose="020B0604030504040204" pitchFamily="34" charset="-120"/>
                  <a:ea typeface="微軟正黑體" panose="020B0604030504040204" pitchFamily="34" charset="-120"/>
                </a:rPr>
                <a:t>艾</a:t>
              </a:r>
              <a:r>
                <a:rPr lang="zh-TW" altLang="en-US" sz="1400" b="1">
                  <a:solidFill>
                    <a:prstClr val="black"/>
                  </a:solidFill>
                  <a:latin typeface="微軟正黑體" panose="020B0604030504040204" pitchFamily="34" charset="-120"/>
                  <a:ea typeface="微軟正黑體" panose="020B0604030504040204" pitchFamily="34" charset="-120"/>
                </a:rPr>
                <a:t>瑞</a:t>
              </a:r>
              <a:r>
                <a:rPr lang="zh-TW" altLang="en-US" sz="1400" b="1" smtClean="0">
                  <a:solidFill>
                    <a:prstClr val="black"/>
                  </a:solidFill>
                  <a:latin typeface="微軟正黑體" panose="020B0604030504040204" pitchFamily="34" charset="-120"/>
                  <a:ea typeface="微軟正黑體" panose="020B0604030504040204" pitchFamily="34" charset="-120"/>
                </a:rPr>
                <a:t>莎</a:t>
              </a:r>
              <a:r>
                <a:rPr lang="en-US" altLang="zh-TW" sz="1400" b="1" smtClean="0">
                  <a:solidFill>
                    <a:prstClr val="black"/>
                  </a:solidFill>
                  <a:latin typeface="微軟正黑體" panose="020B0604030504040204" pitchFamily="34" charset="-120"/>
                  <a:ea typeface="微軟正黑體" panose="020B0604030504040204" pitchFamily="34" charset="-120"/>
                </a:rPr>
                <a:t>(</a:t>
              </a:r>
              <a:r>
                <a:rPr lang="en-US" altLang="zh-TW" sz="1400" b="1" dirty="0" err="1">
                  <a:solidFill>
                    <a:prstClr val="black"/>
                  </a:solidFill>
                  <a:latin typeface="微軟正黑體" panose="020B0604030504040204" pitchFamily="34" charset="-120"/>
                  <a:ea typeface="微軟正黑體" panose="020B0604030504040204" pitchFamily="34" charset="-120"/>
                </a:rPr>
                <a:t>Gefitinib</a:t>
              </a:r>
              <a:r>
                <a:rPr lang="en-US" altLang="zh-TW" sz="1400" b="1" dirty="0">
                  <a:solidFill>
                    <a:prstClr val="black"/>
                  </a:solidFill>
                  <a:latin typeface="微軟正黑體" panose="020B0604030504040204" pitchFamily="34" charset="-120"/>
                  <a:ea typeface="微軟正黑體" panose="020B0604030504040204" pitchFamily="34" charset="-120"/>
                </a:rPr>
                <a:t>)</a:t>
              </a:r>
              <a:endParaRPr lang="zh-TW" altLang="en-US" sz="1400" dirty="0">
                <a:solidFill>
                  <a:prstClr val="black"/>
                </a:solidFill>
              </a:endParaRPr>
            </a:p>
          </p:txBody>
        </p:sp>
        <p:sp>
          <p:nvSpPr>
            <p:cNvPr id="44" name="文字方塊 43"/>
            <p:cNvSpPr txBox="1"/>
            <p:nvPr/>
          </p:nvSpPr>
          <p:spPr>
            <a:xfrm>
              <a:off x="2298308" y="8482793"/>
              <a:ext cx="1568156" cy="307777"/>
            </a:xfrm>
            <a:prstGeom prst="rect">
              <a:avLst/>
            </a:prstGeom>
            <a:solidFill>
              <a:srgbClr val="FBF05F"/>
            </a:solidFill>
          </p:spPr>
          <p:txBody>
            <a:bodyPr wrap="square" rtlCol="0">
              <a:spAutoFit/>
            </a:bodyPr>
            <a:lstStyle/>
            <a:p>
              <a:pPr algn="ctr"/>
              <a:r>
                <a:rPr lang="zh-TW" altLang="en-US" sz="1400" b="1" smtClean="0">
                  <a:solidFill>
                    <a:prstClr val="black"/>
                  </a:solidFill>
                  <a:latin typeface="微軟正黑體" panose="020B0604030504040204" pitchFamily="34" charset="-120"/>
                  <a:ea typeface="微軟正黑體" panose="020B0604030504040204" pitchFamily="34" charset="-120"/>
                </a:rPr>
                <a:t>得舒緩</a:t>
              </a:r>
              <a:r>
                <a:rPr lang="en-US" altLang="zh-TW" sz="1400" b="1" smtClean="0">
                  <a:solidFill>
                    <a:prstClr val="black"/>
                  </a:solidFill>
                  <a:latin typeface="微軟正黑體" panose="020B0604030504040204" pitchFamily="34" charset="-120"/>
                  <a:ea typeface="微軟正黑體" panose="020B0604030504040204" pitchFamily="34" charset="-120"/>
                </a:rPr>
                <a:t>(Erlotinib</a:t>
              </a:r>
              <a:r>
                <a:rPr lang="en-US" altLang="zh-TW" sz="1400" b="1" dirty="0">
                  <a:solidFill>
                    <a:prstClr val="black"/>
                  </a:solidFill>
                  <a:latin typeface="微軟正黑體" panose="020B0604030504040204" pitchFamily="34" charset="-120"/>
                  <a:ea typeface="微軟正黑體" panose="020B0604030504040204" pitchFamily="34" charset="-120"/>
                </a:rPr>
                <a:t>)</a:t>
              </a:r>
              <a:endParaRPr lang="zh-TW" altLang="en-US" sz="1400" dirty="0">
                <a:solidFill>
                  <a:prstClr val="black"/>
                </a:solidFill>
              </a:endParaRPr>
            </a:p>
          </p:txBody>
        </p:sp>
        <p:sp>
          <p:nvSpPr>
            <p:cNvPr id="45" name="文字方塊 44"/>
            <p:cNvSpPr txBox="1"/>
            <p:nvPr/>
          </p:nvSpPr>
          <p:spPr>
            <a:xfrm>
              <a:off x="4018009" y="8475450"/>
              <a:ext cx="1595340" cy="307777"/>
            </a:xfrm>
            <a:prstGeom prst="rect">
              <a:avLst/>
            </a:prstGeom>
            <a:solidFill>
              <a:srgbClr val="FBF05F"/>
            </a:solidFill>
          </p:spPr>
          <p:txBody>
            <a:bodyPr wrap="square" rtlCol="0">
              <a:spAutoFit/>
            </a:bodyPr>
            <a:lstStyle/>
            <a:p>
              <a:pPr algn="ctr"/>
              <a:r>
                <a:rPr lang="zh-TW" altLang="en-US" sz="1400" b="1" dirty="0">
                  <a:solidFill>
                    <a:prstClr val="black"/>
                  </a:solidFill>
                  <a:latin typeface="微軟正黑體" panose="020B0604030504040204" pitchFamily="34" charset="-120"/>
                  <a:ea typeface="微軟正黑體" panose="020B0604030504040204" pitchFamily="34" charset="-120"/>
                </a:rPr>
                <a:t>妥復克</a:t>
              </a:r>
              <a:r>
                <a:rPr lang="en-US" altLang="zh-TW" sz="1400" b="1" dirty="0">
                  <a:solidFill>
                    <a:prstClr val="black"/>
                  </a:solidFill>
                  <a:latin typeface="微軟正黑體" panose="020B0604030504040204" pitchFamily="34" charset="-120"/>
                  <a:ea typeface="微軟正黑體" panose="020B0604030504040204" pitchFamily="34" charset="-120"/>
                </a:rPr>
                <a:t>(</a:t>
              </a:r>
              <a:r>
                <a:rPr lang="en-US" altLang="zh-TW" sz="1400" b="1" dirty="0" err="1">
                  <a:solidFill>
                    <a:prstClr val="black"/>
                  </a:solidFill>
                  <a:latin typeface="微軟正黑體" panose="020B0604030504040204" pitchFamily="34" charset="-120"/>
                  <a:ea typeface="微軟正黑體" panose="020B0604030504040204" pitchFamily="34" charset="-120"/>
                </a:rPr>
                <a:t>Afatinib</a:t>
              </a:r>
              <a:r>
                <a:rPr lang="en-US" altLang="zh-TW" sz="1400" b="1" dirty="0">
                  <a:solidFill>
                    <a:prstClr val="black"/>
                  </a:solidFill>
                  <a:latin typeface="微軟正黑體" panose="020B0604030504040204" pitchFamily="34" charset="-120"/>
                  <a:ea typeface="微軟正黑體" panose="020B0604030504040204" pitchFamily="34" charset="-120"/>
                </a:rPr>
                <a:t>)</a:t>
              </a:r>
              <a:endParaRPr lang="zh-TW" altLang="en-US" sz="1400" dirty="0">
                <a:solidFill>
                  <a:prstClr val="black"/>
                </a:solidFill>
              </a:endParaRPr>
            </a:p>
          </p:txBody>
        </p:sp>
      </p:grpSp>
      <p:sp>
        <p:nvSpPr>
          <p:cNvPr id="47" name="文字方塊 46"/>
          <p:cNvSpPr txBox="1"/>
          <p:nvPr/>
        </p:nvSpPr>
        <p:spPr>
          <a:xfrm>
            <a:off x="5418088" y="7599384"/>
            <a:ext cx="1114054" cy="307777"/>
          </a:xfrm>
          <a:prstGeom prst="rect">
            <a:avLst/>
          </a:prstGeom>
          <a:solidFill>
            <a:schemeClr val="bg1"/>
          </a:solidFill>
          <a:ln w="28575">
            <a:noFill/>
          </a:ln>
        </p:spPr>
        <p:txBody>
          <a:bodyPr wrap="square" rtlCol="0">
            <a:spAutoFit/>
          </a:bodyPr>
          <a:lstStyle/>
          <a:p>
            <a:r>
              <a:rPr lang="zh-TW" altLang="en-US" sz="1400" b="1" dirty="0">
                <a:solidFill>
                  <a:prstClr val="black"/>
                </a:solidFill>
                <a:latin typeface="微軟正黑體" panose="020B0604030504040204" pitchFamily="34" charset="-120"/>
                <a:ea typeface="微軟正黑體" panose="020B0604030504040204" pitchFamily="34" charset="-120"/>
              </a:rPr>
              <a:t>化療</a:t>
            </a:r>
          </a:p>
        </p:txBody>
      </p:sp>
      <p:sp>
        <p:nvSpPr>
          <p:cNvPr id="48" name="文字方塊 47"/>
          <p:cNvSpPr txBox="1"/>
          <p:nvPr/>
        </p:nvSpPr>
        <p:spPr>
          <a:xfrm>
            <a:off x="1519597" y="5432222"/>
            <a:ext cx="1040615" cy="240729"/>
          </a:xfrm>
          <a:prstGeom prst="rect">
            <a:avLst/>
          </a:prstGeom>
          <a:noFill/>
        </p:spPr>
        <p:txBody>
          <a:bodyPr wrap="square" rtlCol="0">
            <a:spAutoFit/>
          </a:bodyPr>
          <a:lstStyle/>
          <a:p>
            <a:r>
              <a:rPr lang="en-US" altLang="zh-TW" sz="1600" dirty="0">
                <a:solidFill>
                  <a:prstClr val="black"/>
                </a:solidFill>
              </a:rPr>
              <a:t>90%</a:t>
            </a:r>
            <a:endParaRPr lang="zh-TW" altLang="en-US" sz="1600" dirty="0">
              <a:solidFill>
                <a:prstClr val="black"/>
              </a:solidFill>
            </a:endParaRPr>
          </a:p>
        </p:txBody>
      </p:sp>
      <p:sp>
        <p:nvSpPr>
          <p:cNvPr id="49" name="文字方塊 48"/>
          <p:cNvSpPr txBox="1"/>
          <p:nvPr/>
        </p:nvSpPr>
        <p:spPr>
          <a:xfrm>
            <a:off x="4918575" y="5486764"/>
            <a:ext cx="1306187" cy="240729"/>
          </a:xfrm>
          <a:prstGeom prst="rect">
            <a:avLst/>
          </a:prstGeom>
          <a:noFill/>
        </p:spPr>
        <p:txBody>
          <a:bodyPr wrap="square" rtlCol="0">
            <a:spAutoFit/>
          </a:bodyPr>
          <a:lstStyle/>
          <a:p>
            <a:r>
              <a:rPr lang="en-US" altLang="zh-TW" sz="1600" dirty="0">
                <a:solidFill>
                  <a:prstClr val="black"/>
                </a:solidFill>
              </a:rPr>
              <a:t>10%</a:t>
            </a:r>
            <a:endParaRPr lang="zh-TW" altLang="en-US" sz="1600" dirty="0">
              <a:solidFill>
                <a:prstClr val="black"/>
              </a:solidFill>
            </a:endParaRPr>
          </a:p>
        </p:txBody>
      </p:sp>
      <p:sp>
        <p:nvSpPr>
          <p:cNvPr id="50" name="文字方塊 49"/>
          <p:cNvSpPr txBox="1"/>
          <p:nvPr/>
        </p:nvSpPr>
        <p:spPr>
          <a:xfrm>
            <a:off x="2783291" y="7194369"/>
            <a:ext cx="865569" cy="307777"/>
          </a:xfrm>
          <a:prstGeom prst="rect">
            <a:avLst/>
          </a:prstGeom>
          <a:solidFill>
            <a:srgbClr val="FBF05F"/>
          </a:solidFill>
        </p:spPr>
        <p:txBody>
          <a:bodyPr wrap="square" rtlCol="0">
            <a:spAutoFit/>
          </a:bodyPr>
          <a:lstStyle/>
          <a:p>
            <a:pPr algn="ctr"/>
            <a:r>
              <a:rPr lang="en-US" altLang="zh-TW" sz="1400" b="1" smtClean="0">
                <a:solidFill>
                  <a:prstClr val="black"/>
                </a:solidFill>
                <a:latin typeface="微軟正黑體" panose="020B0604030504040204" pitchFamily="34" charset="-120"/>
                <a:ea typeface="微軟正黑體" panose="020B0604030504040204" pitchFamily="34" charset="-120"/>
              </a:rPr>
              <a:t>EGFR(+)</a:t>
            </a:r>
            <a:endParaRPr lang="en-US" altLang="zh-TW" sz="1400" b="1" dirty="0">
              <a:solidFill>
                <a:prstClr val="black"/>
              </a:solidFill>
              <a:latin typeface="微軟正黑體" panose="020B0604030504040204" pitchFamily="34" charset="-120"/>
              <a:ea typeface="微軟正黑體" panose="020B0604030504040204" pitchFamily="34" charset="-120"/>
            </a:endParaRPr>
          </a:p>
        </p:txBody>
      </p:sp>
      <p:sp>
        <p:nvSpPr>
          <p:cNvPr id="51" name="文字方塊 50"/>
          <p:cNvSpPr txBox="1"/>
          <p:nvPr/>
        </p:nvSpPr>
        <p:spPr>
          <a:xfrm>
            <a:off x="5313034" y="7193826"/>
            <a:ext cx="835491" cy="307777"/>
          </a:xfrm>
          <a:prstGeom prst="rect">
            <a:avLst/>
          </a:prstGeom>
          <a:solidFill>
            <a:schemeClr val="bg1"/>
          </a:solidFill>
          <a:ln w="28575">
            <a:noFill/>
          </a:ln>
        </p:spPr>
        <p:txBody>
          <a:bodyPr wrap="square" rtlCol="0">
            <a:spAutoFit/>
          </a:bodyPr>
          <a:lstStyle/>
          <a:p>
            <a:pPr algn="ctr"/>
            <a:r>
              <a:rPr lang="en-US" altLang="zh-TW" sz="1400" b="1" smtClean="0">
                <a:solidFill>
                  <a:prstClr val="black"/>
                </a:solidFill>
                <a:latin typeface="微軟正黑體" panose="020B0604030504040204" pitchFamily="34" charset="-120"/>
                <a:ea typeface="微軟正黑體" panose="020B0604030504040204" pitchFamily="34" charset="-120"/>
              </a:rPr>
              <a:t>EGFR(-)</a:t>
            </a:r>
            <a:endParaRPr lang="en-US" altLang="zh-TW" sz="1400" b="1" dirty="0">
              <a:solidFill>
                <a:prstClr val="black"/>
              </a:solidFill>
              <a:latin typeface="微軟正黑體" panose="020B0604030504040204" pitchFamily="34" charset="-120"/>
              <a:ea typeface="微軟正黑體" panose="020B0604030504040204" pitchFamily="34" charset="-120"/>
            </a:endParaRPr>
          </a:p>
        </p:txBody>
      </p:sp>
      <p:cxnSp>
        <p:nvCxnSpPr>
          <p:cNvPr id="55" name="直線接點 54"/>
          <p:cNvCxnSpPr/>
          <p:nvPr/>
        </p:nvCxnSpPr>
        <p:spPr>
          <a:xfrm>
            <a:off x="4934902" y="5470650"/>
            <a:ext cx="0" cy="26632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6" name="直線接點 55"/>
          <p:cNvCxnSpPr/>
          <p:nvPr/>
        </p:nvCxnSpPr>
        <p:spPr>
          <a:xfrm>
            <a:off x="4933719" y="6036471"/>
            <a:ext cx="2365" cy="24054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 name="直線接點 56"/>
          <p:cNvCxnSpPr/>
          <p:nvPr/>
        </p:nvCxnSpPr>
        <p:spPr>
          <a:xfrm>
            <a:off x="3225336" y="7023908"/>
            <a:ext cx="2443397"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8" name="直線接點 57"/>
          <p:cNvCxnSpPr/>
          <p:nvPr/>
        </p:nvCxnSpPr>
        <p:spPr>
          <a:xfrm>
            <a:off x="929074" y="7957757"/>
            <a:ext cx="4328627"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0" name="直線接點 59"/>
          <p:cNvCxnSpPr/>
          <p:nvPr/>
        </p:nvCxnSpPr>
        <p:spPr>
          <a:xfrm>
            <a:off x="925046" y="7957757"/>
            <a:ext cx="0" cy="19101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直線接點 24"/>
          <p:cNvCxnSpPr/>
          <p:nvPr/>
        </p:nvCxnSpPr>
        <p:spPr>
          <a:xfrm>
            <a:off x="5679606" y="7463835"/>
            <a:ext cx="2365" cy="16429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2" name="直線接點 61"/>
          <p:cNvCxnSpPr/>
          <p:nvPr/>
        </p:nvCxnSpPr>
        <p:spPr>
          <a:xfrm>
            <a:off x="5265537" y="7964545"/>
            <a:ext cx="0" cy="28601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46" name="文字方塊 45"/>
          <p:cNvSpPr txBox="1"/>
          <p:nvPr/>
        </p:nvSpPr>
        <p:spPr>
          <a:xfrm>
            <a:off x="771858" y="8053264"/>
            <a:ext cx="4991952" cy="307777"/>
          </a:xfrm>
          <a:prstGeom prst="rect">
            <a:avLst/>
          </a:prstGeom>
          <a:solidFill>
            <a:srgbClr val="FBF05F"/>
          </a:solidFill>
        </p:spPr>
        <p:txBody>
          <a:bodyPr wrap="square" rtlCol="0">
            <a:spAutoFit/>
          </a:bodyPr>
          <a:lstStyle/>
          <a:p>
            <a:pPr algn="ctr"/>
            <a:r>
              <a:rPr lang="zh-TW" altLang="en-US" sz="1400" b="1" smtClean="0">
                <a:solidFill>
                  <a:prstClr val="black"/>
                </a:solidFill>
                <a:latin typeface="微軟正黑體" panose="020B0604030504040204" pitchFamily="34" charset="-120"/>
                <a:ea typeface="微軟正黑體" panose="020B0604030504040204" pitchFamily="34" charset="-120"/>
              </a:rPr>
              <a:t>標      靶      藥      物</a:t>
            </a:r>
            <a:endParaRPr lang="en-US" altLang="zh-TW" sz="1400" b="1" dirty="0">
              <a:solidFill>
                <a:prstClr val="black"/>
              </a:solidFill>
              <a:latin typeface="微軟正黑體" panose="020B0604030504040204" pitchFamily="34" charset="-120"/>
              <a:ea typeface="微軟正黑體" panose="020B0604030504040204" pitchFamily="34" charset="-120"/>
            </a:endParaRPr>
          </a:p>
        </p:txBody>
      </p:sp>
      <p:cxnSp>
        <p:nvCxnSpPr>
          <p:cNvPr id="61" name="直線接點 60"/>
          <p:cNvCxnSpPr/>
          <p:nvPr/>
        </p:nvCxnSpPr>
        <p:spPr>
          <a:xfrm>
            <a:off x="2035871" y="5444745"/>
            <a:ext cx="0" cy="26632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9" name="直線接點 58"/>
          <p:cNvCxnSpPr/>
          <p:nvPr/>
        </p:nvCxnSpPr>
        <p:spPr>
          <a:xfrm>
            <a:off x="3488408" y="5204115"/>
            <a:ext cx="0" cy="26632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pic>
        <p:nvPicPr>
          <p:cNvPr id="63" name="圖片 62"/>
          <p:cNvPicPr>
            <a:picLocks noChangeAspect="1"/>
          </p:cNvPicPr>
          <p:nvPr/>
        </p:nvPicPr>
        <p:blipFill>
          <a:blip r:embed="rId5" cstate="print">
            <a:clrChange>
              <a:clrFrom>
                <a:srgbClr val="000000">
                  <a:alpha val="0"/>
                </a:srgbClr>
              </a:clrFrom>
              <a:clrTo>
                <a:srgbClr val="000000">
                  <a:alpha val="0"/>
                </a:srgbClr>
              </a:clrTo>
            </a:clrChange>
            <a:extLst>
              <a:ext uri="{28A0092B-C50C-407E-A947-70E740481C1C}">
                <a14:useLocalDpi xmlns:a14="http://schemas.microsoft.com/office/drawing/2010/main" xmlns="" val="0"/>
              </a:ext>
            </a:extLst>
          </a:blip>
          <a:stretch>
            <a:fillRect/>
          </a:stretch>
        </p:blipFill>
        <p:spPr>
          <a:xfrm>
            <a:off x="1275668" y="8763782"/>
            <a:ext cx="487859" cy="524679"/>
          </a:xfrm>
          <a:prstGeom prst="rect">
            <a:avLst/>
          </a:prstGeom>
        </p:spPr>
      </p:pic>
      <p:pic>
        <p:nvPicPr>
          <p:cNvPr id="64" name="圖片 63"/>
          <p:cNvPicPr>
            <a:picLocks noChangeAspect="1"/>
          </p:cNvPicPr>
          <p:nvPr/>
        </p:nvPicPr>
        <p:blipFill>
          <a:blip r:embed="rId6" cstate="print">
            <a:clrChange>
              <a:clrFrom>
                <a:srgbClr val="000000">
                  <a:alpha val="0"/>
                </a:srgbClr>
              </a:clrFrom>
              <a:clrTo>
                <a:srgbClr val="000000">
                  <a:alpha val="0"/>
                </a:srgbClr>
              </a:clrTo>
            </a:clrChange>
            <a:extLst>
              <a:ext uri="{28A0092B-C50C-407E-A947-70E740481C1C}">
                <a14:useLocalDpi xmlns:a14="http://schemas.microsoft.com/office/drawing/2010/main" xmlns="" val="0"/>
              </a:ext>
            </a:extLst>
          </a:blip>
          <a:stretch>
            <a:fillRect/>
          </a:stretch>
        </p:blipFill>
        <p:spPr>
          <a:xfrm>
            <a:off x="2981021" y="8766801"/>
            <a:ext cx="507387" cy="542053"/>
          </a:xfrm>
          <a:prstGeom prst="rect">
            <a:avLst/>
          </a:prstGeom>
        </p:spPr>
      </p:pic>
      <p:pic>
        <p:nvPicPr>
          <p:cNvPr id="65" name="圖片 64"/>
          <p:cNvPicPr>
            <a:picLocks noChangeAspect="1"/>
          </p:cNvPicPr>
          <p:nvPr/>
        </p:nvPicPr>
        <p:blipFill>
          <a:blip r:embed="rId7" cstate="print">
            <a:clrChange>
              <a:clrFrom>
                <a:srgbClr val="000000">
                  <a:alpha val="0"/>
                </a:srgbClr>
              </a:clrFrom>
              <a:clrTo>
                <a:srgbClr val="000000">
                  <a:alpha val="0"/>
                </a:srgbClr>
              </a:clrTo>
            </a:clrChange>
            <a:extLst>
              <a:ext uri="{28A0092B-C50C-407E-A947-70E740481C1C}">
                <a14:useLocalDpi xmlns:a14="http://schemas.microsoft.com/office/drawing/2010/main" xmlns="" val="0"/>
              </a:ext>
            </a:extLst>
          </a:blip>
          <a:stretch>
            <a:fillRect/>
          </a:stretch>
        </p:blipFill>
        <p:spPr>
          <a:xfrm>
            <a:off x="4705902" y="8766801"/>
            <a:ext cx="499298" cy="536981"/>
          </a:xfrm>
          <a:prstGeom prst="rect">
            <a:avLst/>
          </a:prstGeom>
        </p:spPr>
      </p:pic>
      <p:sp>
        <p:nvSpPr>
          <p:cNvPr id="17" name="矩形 16"/>
          <p:cNvSpPr/>
          <p:nvPr/>
        </p:nvSpPr>
        <p:spPr>
          <a:xfrm>
            <a:off x="2035031" y="4874296"/>
            <a:ext cx="2873674" cy="378740"/>
          </a:xfrm>
          <a:prstGeom prst="rect">
            <a:avLst/>
          </a:prstGeom>
          <a:solidFill>
            <a:srgbClr val="002060"/>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zh-TW" altLang="en-US">
              <a:solidFill>
                <a:prstClr val="white"/>
              </a:solidFill>
            </a:endParaRPr>
          </a:p>
        </p:txBody>
      </p:sp>
      <p:sp>
        <p:nvSpPr>
          <p:cNvPr id="9" name="文字方塊 8"/>
          <p:cNvSpPr txBox="1"/>
          <p:nvPr/>
        </p:nvSpPr>
        <p:spPr>
          <a:xfrm>
            <a:off x="3077093" y="4863611"/>
            <a:ext cx="1143533" cy="400110"/>
          </a:xfrm>
          <a:prstGeom prst="rect">
            <a:avLst/>
          </a:prstGeom>
          <a:noFill/>
        </p:spPr>
        <p:txBody>
          <a:bodyPr wrap="square" rtlCol="0">
            <a:spAutoFit/>
          </a:bodyPr>
          <a:lstStyle/>
          <a:p>
            <a:r>
              <a:rPr lang="zh-TW" altLang="en-US" sz="2000" b="1" smtClean="0">
                <a:solidFill>
                  <a:prstClr val="white"/>
                </a:solidFill>
                <a:latin typeface="微軟正黑體" panose="020B0604030504040204" pitchFamily="34" charset="-120"/>
                <a:ea typeface="微軟正黑體" panose="020B0604030504040204" pitchFamily="34" charset="-120"/>
              </a:rPr>
              <a:t>肺  癌</a:t>
            </a:r>
            <a:endParaRPr lang="zh-TW" altLang="en-US" sz="2000" b="1">
              <a:solidFill>
                <a:prstClr val="white"/>
              </a:solidFill>
              <a:latin typeface="微軟正黑體" panose="020B0604030504040204" pitchFamily="34" charset="-120"/>
              <a:ea typeface="微軟正黑體" panose="020B0604030504040204" pitchFamily="34" charset="-120"/>
            </a:endParaRPr>
          </a:p>
        </p:txBody>
      </p:sp>
      <p:sp>
        <p:nvSpPr>
          <p:cNvPr id="11" name="文字方塊 10"/>
          <p:cNvSpPr txBox="1"/>
          <p:nvPr/>
        </p:nvSpPr>
        <p:spPr>
          <a:xfrm>
            <a:off x="107937" y="708764"/>
            <a:ext cx="2602491" cy="400110"/>
          </a:xfrm>
          <a:prstGeom prst="rect">
            <a:avLst/>
          </a:prstGeom>
          <a:solidFill>
            <a:srgbClr val="002060"/>
          </a:solidFill>
        </p:spPr>
        <p:txBody>
          <a:bodyPr wrap="square" rtlCol="0">
            <a:spAutoFit/>
          </a:bodyPr>
          <a:lstStyle/>
          <a:p>
            <a:r>
              <a:rPr lang="zh-TW" altLang="en-US" sz="2000" b="1">
                <a:solidFill>
                  <a:prstClr val="white"/>
                </a:solidFill>
                <a:latin typeface="微軟正黑體" panose="020B0604030504040204" pitchFamily="34" charset="-120"/>
                <a:ea typeface="微軟正黑體" panose="020B0604030504040204" pitchFamily="34" charset="-120"/>
              </a:rPr>
              <a:t>非小細胞</a:t>
            </a:r>
            <a:r>
              <a:rPr lang="zh-TW" altLang="en-US" sz="2000" b="1" smtClean="0">
                <a:solidFill>
                  <a:prstClr val="white"/>
                </a:solidFill>
                <a:latin typeface="微軟正黑體" panose="020B0604030504040204" pitchFamily="34" charset="-120"/>
                <a:ea typeface="微軟正黑體" panose="020B0604030504040204" pitchFamily="34" charset="-120"/>
              </a:rPr>
              <a:t>肺癌的</a:t>
            </a:r>
            <a:r>
              <a:rPr lang="zh-TW" altLang="en-US" sz="2000" b="1">
                <a:solidFill>
                  <a:prstClr val="white"/>
                </a:solidFill>
                <a:latin typeface="微軟正黑體" panose="020B0604030504040204" pitchFamily="34" charset="-120"/>
                <a:ea typeface="微軟正黑體" panose="020B0604030504040204" pitchFamily="34" charset="-120"/>
              </a:rPr>
              <a:t>簡介</a:t>
            </a:r>
            <a:r>
              <a:rPr lang="zh-TW" altLang="en-US" b="1">
                <a:solidFill>
                  <a:prstClr val="white"/>
                </a:solidFill>
                <a:latin typeface="微軟正黑體" panose="020B0604030504040204" pitchFamily="34" charset="-120"/>
                <a:ea typeface="微軟正黑體" panose="020B0604030504040204" pitchFamily="34" charset="-120"/>
              </a:rPr>
              <a:t> </a:t>
            </a:r>
            <a:endParaRPr lang="zh-TW" altLang="en-US">
              <a:solidFill>
                <a:prstClr val="white"/>
              </a:solidFill>
            </a:endParaRPr>
          </a:p>
        </p:txBody>
      </p:sp>
      <p:sp>
        <p:nvSpPr>
          <p:cNvPr id="14" name="文字方塊 13"/>
          <p:cNvSpPr txBox="1"/>
          <p:nvPr/>
        </p:nvSpPr>
        <p:spPr>
          <a:xfrm>
            <a:off x="4422046" y="708483"/>
            <a:ext cx="1567874" cy="400110"/>
          </a:xfrm>
          <a:prstGeom prst="rect">
            <a:avLst/>
          </a:prstGeom>
          <a:solidFill>
            <a:srgbClr val="002060"/>
          </a:solidFill>
        </p:spPr>
        <p:txBody>
          <a:bodyPr wrap="square" rtlCol="0">
            <a:spAutoFit/>
          </a:bodyPr>
          <a:lstStyle/>
          <a:p>
            <a:pPr algn="just" defTabSz="457200"/>
            <a:r>
              <a:rPr lang="zh-TW" altLang="en-US" sz="2000" b="1">
                <a:solidFill>
                  <a:prstClr val="white"/>
                </a:solidFill>
                <a:latin typeface="微軟正黑體" panose="020B0604030504040204" pitchFamily="34" charset="-120"/>
                <a:ea typeface="微軟正黑體" panose="020B0604030504040204" pitchFamily="34" charset="-120"/>
              </a:rPr>
              <a:t>肺癌的症狀</a:t>
            </a:r>
            <a:endParaRPr lang="zh-TW" altLang="en-US" sz="2000" b="1" dirty="0">
              <a:solidFill>
                <a:prstClr val="white"/>
              </a:solidFill>
              <a:latin typeface="微軟正黑體" panose="020B0604030504040204" pitchFamily="34" charset="-120"/>
              <a:ea typeface="微軟正黑體" panose="020B0604030504040204" pitchFamily="34" charset="-120"/>
            </a:endParaRPr>
          </a:p>
        </p:txBody>
      </p:sp>
      <p:sp>
        <p:nvSpPr>
          <p:cNvPr id="8" name="文字方塊 7"/>
          <p:cNvSpPr txBox="1"/>
          <p:nvPr/>
        </p:nvSpPr>
        <p:spPr>
          <a:xfrm>
            <a:off x="41891" y="1199058"/>
            <a:ext cx="2518321" cy="2800767"/>
          </a:xfrm>
          <a:prstGeom prst="rect">
            <a:avLst/>
          </a:prstGeom>
          <a:noFill/>
        </p:spPr>
        <p:txBody>
          <a:bodyPr wrap="square" rtlCol="0">
            <a:spAutoFit/>
          </a:bodyPr>
          <a:lstStyle/>
          <a:p>
            <a:r>
              <a:rPr lang="zh-TW" altLang="en-US" sz="1600" smtClean="0">
                <a:solidFill>
                  <a:prstClr val="black"/>
                </a:solidFill>
                <a:latin typeface="微軟正黑體" panose="020B0604030504040204" pitchFamily="34" charset="-120"/>
                <a:ea typeface="微軟正黑體" panose="020B0604030504040204" pitchFamily="34" charset="-120"/>
              </a:rPr>
              <a:t>非小細胞肺癌在台灣約佔全部肺癌</a:t>
            </a:r>
            <a:r>
              <a:rPr lang="en-US" altLang="zh-TW" sz="1600" smtClean="0">
                <a:solidFill>
                  <a:prstClr val="black"/>
                </a:solidFill>
                <a:latin typeface="微軟正黑體" panose="020B0604030504040204" pitchFamily="34" charset="-120"/>
                <a:ea typeface="微軟正黑體" panose="020B0604030504040204" pitchFamily="34" charset="-120"/>
              </a:rPr>
              <a:t>90%</a:t>
            </a:r>
          </a:p>
          <a:p>
            <a:endParaRPr lang="en-US" altLang="zh-TW" sz="1600" smtClean="0">
              <a:solidFill>
                <a:prstClr val="black"/>
              </a:solidFill>
              <a:latin typeface="微軟正黑體" panose="020B0604030504040204" pitchFamily="34" charset="-120"/>
              <a:ea typeface="微軟正黑體" panose="020B0604030504040204" pitchFamily="34" charset="-120"/>
            </a:endParaRPr>
          </a:p>
          <a:p>
            <a:pPr marL="342900" indent="-342900">
              <a:buFont typeface="+mj-lt"/>
              <a:buAutoNum type="arabicParenR"/>
            </a:pPr>
            <a:r>
              <a:rPr lang="zh-TW" altLang="en-US" sz="1600" smtClean="0">
                <a:solidFill>
                  <a:prstClr val="black"/>
                </a:solidFill>
                <a:latin typeface="微軟正黑體" panose="020B0604030504040204" pitchFamily="34" charset="-120"/>
                <a:ea typeface="微軟正黑體" panose="020B0604030504040204" pitchFamily="34" charset="-120"/>
              </a:rPr>
              <a:t>依據細胞型態</a:t>
            </a:r>
            <a:endParaRPr lang="en-US" altLang="zh-TW" sz="1600" smtClean="0">
              <a:solidFill>
                <a:prstClr val="black"/>
              </a:solidFill>
              <a:latin typeface="微軟正黑體" panose="020B0604030504040204" pitchFamily="34" charset="-120"/>
              <a:ea typeface="微軟正黑體" panose="020B0604030504040204" pitchFamily="34" charset="-120"/>
            </a:endParaRPr>
          </a:p>
          <a:p>
            <a:r>
              <a:rPr lang="zh-TW" altLang="en-US" sz="1600">
                <a:solidFill>
                  <a:prstClr val="black"/>
                </a:solidFill>
                <a:latin typeface="微軟正黑體" panose="020B0604030504040204" pitchFamily="34" charset="-120"/>
                <a:ea typeface="微軟正黑體" panose="020B0604030504040204" pitchFamily="34" charset="-120"/>
              </a:rPr>
              <a:t> </a:t>
            </a:r>
            <a:r>
              <a:rPr lang="zh-TW" altLang="en-US" sz="1600" smtClean="0">
                <a:solidFill>
                  <a:prstClr val="black"/>
                </a:solidFill>
                <a:latin typeface="微軟正黑體" panose="020B0604030504040204" pitchFamily="34" charset="-120"/>
                <a:ea typeface="微軟正黑體" panose="020B0604030504040204" pitchFamily="34" charset="-120"/>
              </a:rPr>
              <a:t>      可分成主要三種</a:t>
            </a:r>
            <a:r>
              <a:rPr lang="en-US" altLang="zh-TW" sz="1600" smtClean="0">
                <a:solidFill>
                  <a:prstClr val="black"/>
                </a:solidFill>
                <a:latin typeface="微軟正黑體" panose="020B0604030504040204" pitchFamily="34" charset="-120"/>
                <a:ea typeface="微軟正黑體" panose="020B0604030504040204" pitchFamily="34" charset="-120"/>
              </a:rPr>
              <a:t>:</a:t>
            </a:r>
          </a:p>
          <a:p>
            <a:r>
              <a:rPr lang="zh-TW" altLang="en-US" sz="1600" smtClean="0">
                <a:solidFill>
                  <a:prstClr val="black"/>
                </a:solidFill>
                <a:latin typeface="微軟正黑體" panose="020B0604030504040204" pitchFamily="34" charset="-120"/>
                <a:ea typeface="微軟正黑體" panose="020B0604030504040204" pitchFamily="34" charset="-120"/>
              </a:rPr>
              <a:t>       </a:t>
            </a:r>
            <a:r>
              <a:rPr lang="zh-TW" altLang="en-US" sz="1600" u="sng" smtClean="0">
                <a:solidFill>
                  <a:prstClr val="black"/>
                </a:solidFill>
                <a:latin typeface="微軟正黑體" panose="020B0604030504040204" pitchFamily="34" charset="-120"/>
                <a:ea typeface="微軟正黑體" panose="020B0604030504040204" pitchFamily="34" charset="-120"/>
              </a:rPr>
              <a:t>肺腺癌、鱗狀細胞癌</a:t>
            </a:r>
            <a:r>
              <a:rPr lang="zh-TW" altLang="en-US" sz="1600" smtClean="0">
                <a:solidFill>
                  <a:prstClr val="black"/>
                </a:solidFill>
                <a:latin typeface="微軟正黑體" panose="020B0604030504040204" pitchFamily="34" charset="-120"/>
                <a:ea typeface="微軟正黑體" panose="020B0604030504040204" pitchFamily="34" charset="-120"/>
              </a:rPr>
              <a:t>、     </a:t>
            </a:r>
            <a:endParaRPr lang="en-US" altLang="zh-TW" sz="1600" smtClean="0">
              <a:solidFill>
                <a:prstClr val="black"/>
              </a:solidFill>
              <a:latin typeface="微軟正黑體" panose="020B0604030504040204" pitchFamily="34" charset="-120"/>
              <a:ea typeface="微軟正黑體" panose="020B0604030504040204" pitchFamily="34" charset="-120"/>
            </a:endParaRPr>
          </a:p>
          <a:p>
            <a:r>
              <a:rPr lang="zh-TW" altLang="en-US" sz="1600">
                <a:solidFill>
                  <a:prstClr val="black"/>
                </a:solidFill>
                <a:latin typeface="微軟正黑體" panose="020B0604030504040204" pitchFamily="34" charset="-120"/>
                <a:ea typeface="微軟正黑體" panose="020B0604030504040204" pitchFamily="34" charset="-120"/>
              </a:rPr>
              <a:t> </a:t>
            </a:r>
            <a:r>
              <a:rPr lang="zh-TW" altLang="en-US" sz="1600" smtClean="0">
                <a:solidFill>
                  <a:prstClr val="black"/>
                </a:solidFill>
                <a:latin typeface="微軟正黑體" panose="020B0604030504040204" pitchFamily="34" charset="-120"/>
                <a:ea typeface="微軟正黑體" panose="020B0604030504040204" pitchFamily="34" charset="-120"/>
              </a:rPr>
              <a:t>      </a:t>
            </a:r>
            <a:r>
              <a:rPr lang="zh-TW" altLang="en-US" sz="1600" u="sng" smtClean="0">
                <a:solidFill>
                  <a:prstClr val="black"/>
                </a:solidFill>
                <a:latin typeface="微軟正黑體" panose="020B0604030504040204" pitchFamily="34" charset="-120"/>
                <a:ea typeface="微軟正黑體" panose="020B0604030504040204" pitchFamily="34" charset="-120"/>
              </a:rPr>
              <a:t>大細胞癌</a:t>
            </a:r>
            <a:r>
              <a:rPr lang="zh-TW" altLang="en-US" sz="1600" smtClean="0">
                <a:solidFill>
                  <a:prstClr val="black"/>
                </a:solidFill>
                <a:latin typeface="微軟正黑體" panose="020B0604030504040204" pitchFamily="34" charset="-120"/>
                <a:ea typeface="微軟正黑體" panose="020B0604030504040204" pitchFamily="34" charset="-120"/>
              </a:rPr>
              <a:t>。</a:t>
            </a:r>
            <a:endParaRPr lang="en-US" altLang="zh-TW" sz="1600" smtClean="0">
              <a:solidFill>
                <a:prstClr val="black"/>
              </a:solidFill>
              <a:latin typeface="微軟正黑體" panose="020B0604030504040204" pitchFamily="34" charset="-120"/>
              <a:ea typeface="微軟正黑體" panose="020B0604030504040204" pitchFamily="34" charset="-120"/>
            </a:endParaRPr>
          </a:p>
          <a:p>
            <a:endParaRPr lang="en-US" altLang="zh-TW" sz="1600" smtClean="0">
              <a:solidFill>
                <a:prstClr val="black"/>
              </a:solidFill>
              <a:latin typeface="微軟正黑體" panose="020B0604030504040204" pitchFamily="34" charset="-120"/>
              <a:ea typeface="微軟正黑體" panose="020B0604030504040204" pitchFamily="34" charset="-120"/>
            </a:endParaRPr>
          </a:p>
          <a:p>
            <a:pPr marL="342900" indent="-342900">
              <a:buFontTx/>
              <a:buAutoNum type="arabicParenR" startAt="2"/>
            </a:pPr>
            <a:r>
              <a:rPr lang="zh-TW" altLang="en-US" sz="1600" smtClean="0">
                <a:solidFill>
                  <a:prstClr val="black"/>
                </a:solidFill>
                <a:latin typeface="微軟正黑體" panose="020B0604030504040204" pitchFamily="34" charset="-120"/>
                <a:ea typeface="微軟正黑體" panose="020B0604030504040204" pitchFamily="34" charset="-120"/>
              </a:rPr>
              <a:t>危險因子包含有</a:t>
            </a:r>
            <a:r>
              <a:rPr lang="en-US" altLang="zh-TW" sz="1600" smtClean="0">
                <a:solidFill>
                  <a:prstClr val="black"/>
                </a:solidFill>
                <a:latin typeface="微軟正黑體" panose="020B0604030504040204" pitchFamily="34" charset="-120"/>
                <a:ea typeface="微軟正黑體" panose="020B0604030504040204" pitchFamily="34" charset="-120"/>
              </a:rPr>
              <a:t>:</a:t>
            </a:r>
            <a:r>
              <a:rPr lang="zh-TW" altLang="en-US" sz="1600" smtClean="0">
                <a:solidFill>
                  <a:prstClr val="black"/>
                </a:solidFill>
                <a:latin typeface="微軟正黑體" panose="020B0604030504040204" pitchFamily="34" charset="-120"/>
                <a:ea typeface="微軟正黑體" panose="020B0604030504040204" pitchFamily="34" charset="-120"/>
              </a:rPr>
              <a:t> </a:t>
            </a:r>
            <a:endParaRPr lang="en-US" altLang="zh-TW" sz="1600" smtClean="0">
              <a:solidFill>
                <a:prstClr val="black"/>
              </a:solidFill>
              <a:latin typeface="微軟正黑體" panose="020B0604030504040204" pitchFamily="34" charset="-120"/>
              <a:ea typeface="微軟正黑體" panose="020B0604030504040204" pitchFamily="34" charset="-120"/>
            </a:endParaRPr>
          </a:p>
          <a:p>
            <a:r>
              <a:rPr lang="zh-TW" altLang="en-US" sz="1600" smtClean="0">
                <a:solidFill>
                  <a:prstClr val="black"/>
                </a:solidFill>
                <a:latin typeface="微軟正黑體" panose="020B0604030504040204" pitchFamily="34" charset="-120"/>
                <a:ea typeface="微軟正黑體" panose="020B0604030504040204" pitchFamily="34" charset="-120"/>
              </a:rPr>
              <a:t>       </a:t>
            </a:r>
            <a:r>
              <a:rPr lang="zh-TW" altLang="en-US" sz="1600" u="sng" smtClean="0">
                <a:solidFill>
                  <a:prstClr val="black"/>
                </a:solidFill>
                <a:latin typeface="微軟正黑體" panose="020B0604030504040204" pitchFamily="34" charset="-120"/>
                <a:ea typeface="微軟正黑體" panose="020B0604030504040204" pitchFamily="34" charset="-120"/>
              </a:rPr>
              <a:t>吸菸、家族病史</a:t>
            </a:r>
            <a:r>
              <a:rPr lang="zh-TW" altLang="en-US" sz="1600" smtClean="0">
                <a:solidFill>
                  <a:prstClr val="black"/>
                </a:solidFill>
                <a:latin typeface="微軟正黑體" panose="020B0604030504040204" pitchFamily="34" charset="-120"/>
                <a:ea typeface="微軟正黑體" panose="020B0604030504040204" pitchFamily="34" charset="-120"/>
              </a:rPr>
              <a:t>、</a:t>
            </a:r>
            <a:endParaRPr lang="en-US" altLang="zh-TW" sz="1600" smtClean="0">
              <a:solidFill>
                <a:prstClr val="black"/>
              </a:solidFill>
              <a:latin typeface="微軟正黑體" panose="020B0604030504040204" pitchFamily="34" charset="-120"/>
              <a:ea typeface="微軟正黑體" panose="020B0604030504040204" pitchFamily="34" charset="-120"/>
            </a:endParaRPr>
          </a:p>
          <a:p>
            <a:r>
              <a:rPr lang="zh-TW" altLang="en-US" sz="1600" smtClean="0">
                <a:solidFill>
                  <a:prstClr val="black"/>
                </a:solidFill>
                <a:latin typeface="微軟正黑體" panose="020B0604030504040204" pitchFamily="34" charset="-120"/>
                <a:ea typeface="微軟正黑體" panose="020B0604030504040204" pitchFamily="34" charset="-120"/>
              </a:rPr>
              <a:t>       </a:t>
            </a:r>
            <a:r>
              <a:rPr lang="zh-TW" altLang="en-US" sz="1600" u="sng" smtClean="0">
                <a:solidFill>
                  <a:prstClr val="black"/>
                </a:solidFill>
                <a:latin typeface="微軟正黑體" panose="020B0604030504040204" pitchFamily="34" charset="-120"/>
                <a:ea typeface="微軟正黑體" panose="020B0604030504040204" pitchFamily="34" charset="-120"/>
              </a:rPr>
              <a:t>環境致癌因子</a:t>
            </a:r>
            <a:r>
              <a:rPr lang="zh-TW" altLang="en-US" sz="1600" smtClean="0">
                <a:solidFill>
                  <a:prstClr val="black"/>
                </a:solidFill>
                <a:latin typeface="微軟正黑體" panose="020B0604030504040204" pitchFamily="34" charset="-120"/>
                <a:ea typeface="微軟正黑體" panose="020B0604030504040204" pitchFamily="34" charset="-120"/>
              </a:rPr>
              <a:t>。</a:t>
            </a:r>
            <a:endParaRPr lang="en-US" altLang="zh-TW" sz="1600" smtClean="0">
              <a:solidFill>
                <a:prstClr val="black"/>
              </a:solidFill>
              <a:latin typeface="微軟正黑體" panose="020B0604030504040204" pitchFamily="34" charset="-120"/>
              <a:ea typeface="微軟正黑體" panose="020B0604030504040204" pitchFamily="34" charset="-120"/>
            </a:endParaRPr>
          </a:p>
        </p:txBody>
      </p:sp>
      <p:sp>
        <p:nvSpPr>
          <p:cNvPr id="19" name="矩形 18"/>
          <p:cNvSpPr/>
          <p:nvPr/>
        </p:nvSpPr>
        <p:spPr>
          <a:xfrm>
            <a:off x="0" y="4534912"/>
            <a:ext cx="2710428" cy="4571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prstClr val="white"/>
              </a:solidFill>
            </a:endParaRPr>
          </a:p>
        </p:txBody>
      </p:sp>
      <p:sp>
        <p:nvSpPr>
          <p:cNvPr id="66" name="矩形 65"/>
          <p:cNvSpPr/>
          <p:nvPr/>
        </p:nvSpPr>
        <p:spPr>
          <a:xfrm>
            <a:off x="4221881" y="4539749"/>
            <a:ext cx="2710429" cy="45720"/>
          </a:xfrm>
          <a:prstGeom prst="rect">
            <a:avLst/>
          </a:prstGeom>
          <a:solidFill>
            <a:schemeClr val="tx2"/>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prstClr val="white"/>
              </a:solidFill>
            </a:endParaRPr>
          </a:p>
        </p:txBody>
      </p:sp>
      <p:sp>
        <p:nvSpPr>
          <p:cNvPr id="67" name="文字方塊 66">
            <a:extLst>
              <a:ext uri="{FF2B5EF4-FFF2-40B4-BE49-F238E27FC236}">
                <a16:creationId xmlns:a16="http://schemas.microsoft.com/office/drawing/2014/main" xmlns="" id="{BECE9000-B734-491A-AF8F-E78E8AA65B6A}"/>
              </a:ext>
            </a:extLst>
          </p:cNvPr>
          <p:cNvSpPr txBox="1"/>
          <p:nvPr/>
        </p:nvSpPr>
        <p:spPr>
          <a:xfrm>
            <a:off x="4750272" y="110371"/>
            <a:ext cx="2182038" cy="261610"/>
          </a:xfrm>
          <a:prstGeom prst="rect">
            <a:avLst/>
          </a:prstGeom>
          <a:noFill/>
        </p:spPr>
        <p:txBody>
          <a:bodyPr wrap="square" rtlCol="0">
            <a:spAutoFit/>
          </a:bodyPr>
          <a:lstStyle/>
          <a:p>
            <a:pPr defTabSz="457200"/>
            <a:r>
              <a:rPr lang="en-US" altLang="zh-TW" sz="1100" dirty="0"/>
              <a:t>(</a:t>
            </a:r>
            <a:r>
              <a:rPr lang="en-US" altLang="zh-TW" sz="1100"/>
              <a:t>Version </a:t>
            </a:r>
            <a:r>
              <a:rPr lang="en-US" altLang="zh-TW" sz="1100" smtClean="0"/>
              <a:t>13</a:t>
            </a:r>
            <a:r>
              <a:rPr lang="zh-TW" altLang="en-US" sz="1100" smtClean="0"/>
              <a:t> </a:t>
            </a:r>
            <a:r>
              <a:rPr lang="en-US" altLang="zh-TW" sz="1100" dirty="0" smtClean="0"/>
              <a:t>&amp; </a:t>
            </a:r>
            <a:r>
              <a:rPr lang="en-US" altLang="zh-TW" sz="1100" dirty="0"/>
              <a:t>Date : </a:t>
            </a:r>
            <a:r>
              <a:rPr lang="en-US" altLang="zh-TW" sz="1100" smtClean="0"/>
              <a:t>Sept 16. </a:t>
            </a:r>
            <a:r>
              <a:rPr lang="en-US" altLang="zh-TW" sz="1100" dirty="0"/>
              <a:t>2018)</a:t>
            </a:r>
            <a:endParaRPr lang="zh-TW" altLang="en-US" sz="1100" dirty="0"/>
          </a:p>
        </p:txBody>
      </p:sp>
    </p:spTree>
    <p:extLst>
      <p:ext uri="{BB962C8B-B14F-4D97-AF65-F5344CB8AC3E}">
        <p14:creationId xmlns:p14="http://schemas.microsoft.com/office/powerpoint/2010/main" xmlns="" val="1514653218"/>
      </p:ext>
    </p:extLst>
  </p:cSld>
  <p:clrMapOvr>
    <a:masterClrMapping/>
  </p:clrMapOvr>
  <mc:AlternateContent xmlns:mc="http://schemas.openxmlformats.org/markup-compatibility/2006">
    <mc:Choice xmlns:p14="http://schemas.microsoft.com/office/powerpoint/2010/main" xmlns="" Requires="p14">
      <p:transition spd="slow" p14:dur="2000">
        <p:cut/>
      </p:transition>
    </mc:Choice>
    <mc:Fallback>
      <p:transition spd="slow">
        <p:cu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85593" y="320505"/>
            <a:ext cx="6152606" cy="9339942"/>
          </a:xfrm>
          <a:prstGeom prst="rect">
            <a:avLst/>
          </a:prstGeom>
          <a:solidFill>
            <a:schemeClr val="bg1"/>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aphicFrame>
        <p:nvGraphicFramePr>
          <p:cNvPr id="8" name="表格 7"/>
          <p:cNvGraphicFramePr>
            <a:graphicFrameLocks noGrp="1"/>
          </p:cNvGraphicFramePr>
          <p:nvPr>
            <p:extLst>
              <p:ext uri="{D42A27DB-BD31-4B8C-83A1-F6EECF244321}">
                <p14:modId xmlns:p14="http://schemas.microsoft.com/office/powerpoint/2010/main" xmlns="" val="3962676642"/>
              </p:ext>
            </p:extLst>
          </p:nvPr>
        </p:nvGraphicFramePr>
        <p:xfrm>
          <a:off x="438204" y="1413824"/>
          <a:ext cx="6063942" cy="8263632"/>
        </p:xfrm>
        <a:graphic>
          <a:graphicData uri="http://schemas.openxmlformats.org/drawingml/2006/table">
            <a:tbl>
              <a:tblPr firstRow="1" bandRow="1">
                <a:tableStyleId>{5940675A-B579-460E-94D1-54222C63F5DA}</a:tableStyleId>
              </a:tblPr>
              <a:tblGrid>
                <a:gridCol w="1608379"/>
                <a:gridCol w="1439453"/>
                <a:gridCol w="1642079"/>
                <a:gridCol w="1374031"/>
              </a:tblGrid>
              <a:tr h="973064">
                <a:tc>
                  <a:txBody>
                    <a:bodyPr/>
                    <a:lstStyle/>
                    <a:p>
                      <a:endParaRPr lang="zh-TW" altLang="en-US" sz="2000" dirty="0">
                        <a:solidFill>
                          <a:srgbClr val="2F9FAB"/>
                        </a:solidFill>
                        <a:latin typeface="微軟正黑體" panose="020B0604030504040204" pitchFamily="34" charset="-120"/>
                        <a:ea typeface="微軟正黑體" panose="020B0604030504040204" pitchFamily="34" charset="-120"/>
                      </a:endParaRPr>
                    </a:p>
                  </a:txBody>
                  <a:tcPr>
                    <a:lnL w="19050" cap="flat" cmpd="sng" algn="ctr">
                      <a:noFill/>
                      <a:prstDash val="solid"/>
                      <a:round/>
                      <a:headEnd type="none" w="med" len="med"/>
                      <a:tailEnd type="none" w="med" len="med"/>
                    </a:lnL>
                    <a:lnR w="19050" cap="flat" cmpd="sng" algn="ctr">
                      <a:solidFill>
                        <a:srgbClr val="FF0066"/>
                      </a:solidFill>
                      <a:prstDash val="solid"/>
                      <a:round/>
                      <a:headEnd type="none" w="med" len="med"/>
                      <a:tailEnd type="none" w="med" len="med"/>
                    </a:lnR>
                    <a:lnT w="19050" cap="flat" cmpd="sng" algn="ctr">
                      <a:noFill/>
                      <a:prstDash val="solid"/>
                      <a:round/>
                      <a:headEnd type="none" w="med" len="med"/>
                      <a:tailEnd type="none" w="med" len="med"/>
                    </a:lnT>
                    <a:lnB w="19050" cap="flat" cmpd="sng" algn="ctr">
                      <a:solidFill>
                        <a:srgbClr val="FF0066"/>
                      </a:solidFill>
                      <a:prstDash val="solid"/>
                      <a:round/>
                      <a:headEnd type="none" w="med" len="med"/>
                      <a:tailEnd type="none" w="med" len="med"/>
                    </a:lnB>
                  </a:tcPr>
                </a:tc>
                <a:tc>
                  <a:txBody>
                    <a:bodyPr/>
                    <a:lstStyle/>
                    <a:p>
                      <a:pPr algn="ctr"/>
                      <a:r>
                        <a:rPr lang="zh-TW" altLang="en-US" sz="2000" b="1" dirty="0" smtClean="0">
                          <a:solidFill>
                            <a:srgbClr val="EB6C4C"/>
                          </a:solidFill>
                          <a:latin typeface="微軟正黑體" panose="020B0604030504040204" pitchFamily="34" charset="-120"/>
                          <a:ea typeface="微軟正黑體" panose="020B0604030504040204" pitchFamily="34" charset="-120"/>
                        </a:rPr>
                        <a:t>艾瑞莎</a:t>
                      </a:r>
                      <a:endParaRPr lang="en-US" altLang="zh-TW" sz="2000" b="1" dirty="0" smtClean="0">
                        <a:solidFill>
                          <a:srgbClr val="EB6C4C"/>
                        </a:solidFill>
                        <a:latin typeface="微軟正黑體" panose="020B0604030504040204" pitchFamily="34" charset="-120"/>
                        <a:ea typeface="微軟正黑體" panose="020B0604030504040204" pitchFamily="34" charset="-120"/>
                      </a:endParaRPr>
                    </a:p>
                    <a:p>
                      <a:pPr marL="0" marR="0" lvl="0" indent="0" algn="ctr" defTabSz="685800" rtl="0" eaLnBrk="1" fontAlgn="auto" latinLnBrk="0" hangingPunct="1">
                        <a:lnSpc>
                          <a:spcPct val="100000"/>
                        </a:lnSpc>
                        <a:spcBef>
                          <a:spcPts val="0"/>
                        </a:spcBef>
                        <a:spcAft>
                          <a:spcPts val="0"/>
                        </a:spcAft>
                        <a:buClrTx/>
                        <a:buSzTx/>
                        <a:buFontTx/>
                        <a:buNone/>
                        <a:tabLst/>
                        <a:defRPr/>
                      </a:pPr>
                      <a:r>
                        <a:rPr lang="en-US" altLang="zh-TW" sz="2000" b="1" dirty="0" smtClean="0">
                          <a:solidFill>
                            <a:srgbClr val="EB6C4C"/>
                          </a:solidFill>
                          <a:latin typeface="微軟正黑體" panose="020B0604030504040204" pitchFamily="34" charset="-120"/>
                          <a:ea typeface="微軟正黑體" panose="020B0604030504040204" pitchFamily="34" charset="-120"/>
                        </a:rPr>
                        <a:t>(</a:t>
                      </a:r>
                      <a:r>
                        <a:rPr lang="en-US" altLang="zh-TW" sz="2000" b="1" dirty="0" err="1" smtClean="0">
                          <a:solidFill>
                            <a:srgbClr val="EB6C4C"/>
                          </a:solidFill>
                          <a:latin typeface="微軟正黑體" panose="020B0604030504040204" pitchFamily="34" charset="-120"/>
                          <a:ea typeface="微軟正黑體" panose="020B0604030504040204" pitchFamily="34" charset="-120"/>
                        </a:rPr>
                        <a:t>Gefitinib</a:t>
                      </a:r>
                      <a:r>
                        <a:rPr lang="en-US" altLang="zh-TW" sz="2000" b="1" dirty="0" smtClean="0">
                          <a:solidFill>
                            <a:srgbClr val="EB6C4C"/>
                          </a:solidFill>
                          <a:latin typeface="微軟正黑體" panose="020B0604030504040204" pitchFamily="34" charset="-120"/>
                          <a:ea typeface="微軟正黑體" panose="020B0604030504040204" pitchFamily="34" charset="-120"/>
                        </a:rPr>
                        <a:t>)</a:t>
                      </a:r>
                    </a:p>
                  </a:txBody>
                  <a:tcPr>
                    <a:lnL w="19050" cap="flat" cmpd="sng" algn="ctr">
                      <a:solidFill>
                        <a:srgbClr val="FF0066"/>
                      </a:solidFill>
                      <a:prstDash val="solid"/>
                      <a:round/>
                      <a:headEnd type="none" w="med" len="med"/>
                      <a:tailEnd type="none" w="med" len="med"/>
                    </a:lnL>
                    <a:lnR w="19050" cap="flat" cmpd="sng" algn="ctr">
                      <a:solidFill>
                        <a:srgbClr val="FF0066"/>
                      </a:solidFill>
                      <a:prstDash val="solid"/>
                      <a:round/>
                      <a:headEnd type="none" w="med" len="med"/>
                      <a:tailEnd type="none" w="med" len="med"/>
                    </a:lnR>
                    <a:lnT w="19050" cap="flat" cmpd="sng" algn="ctr">
                      <a:noFill/>
                      <a:prstDash val="solid"/>
                      <a:round/>
                      <a:headEnd type="none" w="med" len="med"/>
                      <a:tailEnd type="none" w="med" len="med"/>
                    </a:lnT>
                    <a:lnB w="19050" cap="flat" cmpd="sng" algn="ctr">
                      <a:solidFill>
                        <a:srgbClr val="FF0066"/>
                      </a:solidFill>
                      <a:prstDash val="solid"/>
                      <a:round/>
                      <a:headEnd type="none" w="med" len="med"/>
                      <a:tailEnd type="none" w="med" len="med"/>
                    </a:lnB>
                  </a:tcPr>
                </a:tc>
                <a:tc>
                  <a:txBody>
                    <a:bodyPr/>
                    <a:lstStyle/>
                    <a:p>
                      <a:pPr algn="ctr"/>
                      <a:r>
                        <a:rPr lang="zh-TW" altLang="en-US" sz="2000" b="1" dirty="0" smtClean="0">
                          <a:solidFill>
                            <a:srgbClr val="EB6C4C"/>
                          </a:solidFill>
                          <a:latin typeface="微軟正黑體" panose="020B0604030504040204" pitchFamily="34" charset="-120"/>
                          <a:ea typeface="微軟正黑體" panose="020B0604030504040204" pitchFamily="34" charset="-120"/>
                        </a:rPr>
                        <a:t>得舒緩</a:t>
                      </a:r>
                      <a:endParaRPr lang="en-US" altLang="zh-TW" sz="2000" b="1" dirty="0" smtClean="0">
                        <a:solidFill>
                          <a:srgbClr val="EB6C4C"/>
                        </a:solidFill>
                        <a:latin typeface="微軟正黑體" panose="020B0604030504040204" pitchFamily="34" charset="-120"/>
                        <a:ea typeface="微軟正黑體" panose="020B0604030504040204" pitchFamily="34" charset="-120"/>
                      </a:endParaRPr>
                    </a:p>
                    <a:p>
                      <a:pPr marL="0" marR="0" lvl="0" indent="0" algn="ctr" defTabSz="685800" rtl="0" eaLnBrk="1" fontAlgn="auto" latinLnBrk="0" hangingPunct="1">
                        <a:lnSpc>
                          <a:spcPct val="100000"/>
                        </a:lnSpc>
                        <a:spcBef>
                          <a:spcPts val="0"/>
                        </a:spcBef>
                        <a:spcAft>
                          <a:spcPts val="0"/>
                        </a:spcAft>
                        <a:buClrTx/>
                        <a:buSzTx/>
                        <a:buFontTx/>
                        <a:buNone/>
                        <a:tabLst/>
                        <a:defRPr/>
                      </a:pPr>
                      <a:r>
                        <a:rPr lang="en-US" altLang="zh-TW" sz="2000" b="1" dirty="0" smtClean="0">
                          <a:solidFill>
                            <a:srgbClr val="EB6C4C"/>
                          </a:solidFill>
                          <a:latin typeface="微軟正黑體" panose="020B0604030504040204" pitchFamily="34" charset="-120"/>
                          <a:ea typeface="微軟正黑體" panose="020B0604030504040204" pitchFamily="34" charset="-120"/>
                        </a:rPr>
                        <a:t>(</a:t>
                      </a:r>
                      <a:r>
                        <a:rPr lang="en-US" altLang="zh-TW" sz="2000" b="1" dirty="0" err="1" smtClean="0">
                          <a:solidFill>
                            <a:srgbClr val="EB6C4C"/>
                          </a:solidFill>
                          <a:latin typeface="微軟正黑體" panose="020B0604030504040204" pitchFamily="34" charset="-120"/>
                          <a:ea typeface="微軟正黑體" panose="020B0604030504040204" pitchFamily="34" charset="-120"/>
                        </a:rPr>
                        <a:t>Erlotinib</a:t>
                      </a:r>
                      <a:r>
                        <a:rPr lang="en-US" altLang="zh-TW" sz="2000" b="1" dirty="0" smtClean="0">
                          <a:solidFill>
                            <a:srgbClr val="EB6C4C"/>
                          </a:solidFill>
                          <a:latin typeface="微軟正黑體" panose="020B0604030504040204" pitchFamily="34" charset="-120"/>
                          <a:ea typeface="微軟正黑體" panose="020B0604030504040204" pitchFamily="34" charset="-120"/>
                        </a:rPr>
                        <a:t>)</a:t>
                      </a:r>
                    </a:p>
                  </a:txBody>
                  <a:tcPr>
                    <a:lnL w="19050" cap="flat" cmpd="sng" algn="ctr">
                      <a:solidFill>
                        <a:srgbClr val="FF0066"/>
                      </a:solidFill>
                      <a:prstDash val="solid"/>
                      <a:round/>
                      <a:headEnd type="none" w="med" len="med"/>
                      <a:tailEnd type="none" w="med" len="med"/>
                    </a:lnL>
                    <a:lnR w="19050" cap="flat" cmpd="sng" algn="ctr">
                      <a:solidFill>
                        <a:srgbClr val="FF0066"/>
                      </a:solidFill>
                      <a:prstDash val="solid"/>
                      <a:round/>
                      <a:headEnd type="none" w="med" len="med"/>
                      <a:tailEnd type="none" w="med" len="med"/>
                    </a:lnR>
                    <a:lnT w="19050" cap="flat" cmpd="sng" algn="ctr">
                      <a:noFill/>
                      <a:prstDash val="solid"/>
                      <a:round/>
                      <a:headEnd type="none" w="med" len="med"/>
                      <a:tailEnd type="none" w="med" len="med"/>
                    </a:lnT>
                    <a:lnB w="19050" cap="flat" cmpd="sng" algn="ctr">
                      <a:solidFill>
                        <a:srgbClr val="FF0066"/>
                      </a:solidFill>
                      <a:prstDash val="solid"/>
                      <a:round/>
                      <a:headEnd type="none" w="med" len="med"/>
                      <a:tailEnd type="none" w="med" len="med"/>
                    </a:lnB>
                  </a:tcPr>
                </a:tc>
                <a:tc>
                  <a:txBody>
                    <a:bodyPr/>
                    <a:lstStyle/>
                    <a:p>
                      <a:pPr algn="ctr"/>
                      <a:r>
                        <a:rPr lang="zh-TW" altLang="en-US" sz="2000" b="1" dirty="0" smtClean="0">
                          <a:solidFill>
                            <a:srgbClr val="EB6C4C"/>
                          </a:solidFill>
                          <a:latin typeface="微軟正黑體" panose="020B0604030504040204" pitchFamily="34" charset="-120"/>
                          <a:ea typeface="微軟正黑體" panose="020B0604030504040204" pitchFamily="34" charset="-120"/>
                        </a:rPr>
                        <a:t>妥復克</a:t>
                      </a:r>
                      <a:endParaRPr lang="en-US" altLang="zh-TW" sz="2000" b="1" dirty="0" smtClean="0">
                        <a:solidFill>
                          <a:srgbClr val="EB6C4C"/>
                        </a:solidFill>
                        <a:latin typeface="微軟正黑體" panose="020B0604030504040204" pitchFamily="34" charset="-120"/>
                        <a:ea typeface="微軟正黑體" panose="020B0604030504040204" pitchFamily="34" charset="-120"/>
                      </a:endParaRPr>
                    </a:p>
                    <a:p>
                      <a:pPr marL="0" marR="0" lvl="0" indent="0" algn="ctr" defTabSz="685800" rtl="0" eaLnBrk="1" fontAlgn="auto" latinLnBrk="0" hangingPunct="1">
                        <a:lnSpc>
                          <a:spcPct val="100000"/>
                        </a:lnSpc>
                        <a:spcBef>
                          <a:spcPts val="0"/>
                        </a:spcBef>
                        <a:spcAft>
                          <a:spcPts val="0"/>
                        </a:spcAft>
                        <a:buClrTx/>
                        <a:buSzTx/>
                        <a:buFontTx/>
                        <a:buNone/>
                        <a:tabLst/>
                        <a:defRPr/>
                      </a:pPr>
                      <a:r>
                        <a:rPr lang="en-US" altLang="zh-TW" sz="2000" b="1" dirty="0" smtClean="0">
                          <a:solidFill>
                            <a:srgbClr val="EB6C4C"/>
                          </a:solidFill>
                          <a:latin typeface="微軟正黑體" panose="020B0604030504040204" pitchFamily="34" charset="-120"/>
                          <a:ea typeface="微軟正黑體" panose="020B0604030504040204" pitchFamily="34" charset="-120"/>
                        </a:rPr>
                        <a:t>(</a:t>
                      </a:r>
                      <a:r>
                        <a:rPr lang="en-US" altLang="zh-TW" sz="2000" b="1" dirty="0" err="1" smtClean="0">
                          <a:solidFill>
                            <a:srgbClr val="EB6C4C"/>
                          </a:solidFill>
                          <a:latin typeface="微軟正黑體" panose="020B0604030504040204" pitchFamily="34" charset="-120"/>
                          <a:ea typeface="微軟正黑體" panose="020B0604030504040204" pitchFamily="34" charset="-120"/>
                        </a:rPr>
                        <a:t>Afatinib</a:t>
                      </a:r>
                      <a:r>
                        <a:rPr lang="en-US" altLang="zh-TW" sz="2000" b="1" dirty="0" smtClean="0">
                          <a:solidFill>
                            <a:srgbClr val="EB6C4C"/>
                          </a:solidFill>
                          <a:latin typeface="微軟正黑體" panose="020B0604030504040204" pitchFamily="34" charset="-120"/>
                          <a:ea typeface="微軟正黑體" panose="020B0604030504040204" pitchFamily="34" charset="-120"/>
                        </a:rPr>
                        <a:t>)</a:t>
                      </a:r>
                    </a:p>
                  </a:txBody>
                  <a:tcPr>
                    <a:lnL w="19050" cap="flat" cmpd="sng" algn="ctr">
                      <a:solidFill>
                        <a:srgbClr val="FF0066"/>
                      </a:solid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solidFill>
                        <a:srgbClr val="FF0066"/>
                      </a:solidFill>
                      <a:prstDash val="solid"/>
                      <a:round/>
                      <a:headEnd type="none" w="med" len="med"/>
                      <a:tailEnd type="none" w="med" len="med"/>
                    </a:lnB>
                  </a:tcPr>
                </a:tc>
              </a:tr>
              <a:tr h="499887">
                <a:tc>
                  <a:txBody>
                    <a:bodyPr/>
                    <a:lstStyle/>
                    <a:p>
                      <a:pPr algn="ctr"/>
                      <a:r>
                        <a:rPr lang="zh-TW" altLang="en-US" sz="2000" b="1" dirty="0" smtClean="0">
                          <a:solidFill>
                            <a:srgbClr val="2F9FAB"/>
                          </a:solidFill>
                          <a:latin typeface="微軟正黑體" panose="020B0604030504040204" pitchFamily="34" charset="-120"/>
                          <a:ea typeface="微軟正黑體" panose="020B0604030504040204" pitchFamily="34" charset="-120"/>
                        </a:rPr>
                        <a:t>適應症</a:t>
                      </a:r>
                      <a:endParaRPr lang="zh-TW" altLang="en-US" sz="2000" b="1" dirty="0">
                        <a:solidFill>
                          <a:srgbClr val="2F9FAB"/>
                        </a:solidFill>
                        <a:latin typeface="微軟正黑體" panose="020B0604030504040204" pitchFamily="34" charset="-120"/>
                        <a:ea typeface="微軟正黑體" panose="020B0604030504040204" pitchFamily="34" charset="-120"/>
                      </a:endParaRPr>
                    </a:p>
                  </a:txBody>
                  <a:tcPr>
                    <a:lnL w="19050" cap="flat" cmpd="sng" algn="ctr">
                      <a:noFill/>
                      <a:prstDash val="solid"/>
                      <a:round/>
                      <a:headEnd type="none" w="med" len="med"/>
                      <a:tailEnd type="none" w="med" len="med"/>
                    </a:lnL>
                    <a:lnR w="19050" cap="flat" cmpd="sng" algn="ctr">
                      <a:solidFill>
                        <a:srgbClr val="FF0066"/>
                      </a:solidFill>
                      <a:prstDash val="solid"/>
                      <a:round/>
                      <a:headEnd type="none" w="med" len="med"/>
                      <a:tailEnd type="none" w="med" len="med"/>
                    </a:lnR>
                    <a:lnT w="19050" cap="flat" cmpd="sng" algn="ctr">
                      <a:solidFill>
                        <a:srgbClr val="FF0066"/>
                      </a:solidFill>
                      <a:prstDash val="solid"/>
                      <a:round/>
                      <a:headEnd type="none" w="med" len="med"/>
                      <a:tailEnd type="none" w="med" len="med"/>
                    </a:lnT>
                    <a:lnB w="19050" cap="flat" cmpd="sng" algn="ctr">
                      <a:solidFill>
                        <a:srgbClr val="FF0066"/>
                      </a:solidFill>
                      <a:prstDash val="solid"/>
                      <a:round/>
                      <a:headEnd type="none" w="med" len="med"/>
                      <a:tailEnd type="none" w="med" len="med"/>
                    </a:lnB>
                  </a:tcPr>
                </a:tc>
                <a:tc gridSpan="3">
                  <a:txBody>
                    <a:bodyPr/>
                    <a:lstStyle/>
                    <a:p>
                      <a:pPr algn="ctr"/>
                      <a:r>
                        <a:rPr lang="zh-TW" altLang="en-US" sz="1600" dirty="0" smtClean="0">
                          <a:solidFill>
                            <a:prstClr val="black"/>
                          </a:solidFill>
                          <a:latin typeface="微軟正黑體" panose="020B0604030504040204" pitchFamily="34" charset="-120"/>
                          <a:ea typeface="微軟正黑體" panose="020B0604030504040204" pitchFamily="34" charset="-120"/>
                        </a:rPr>
                        <a:t>第</a:t>
                      </a:r>
                      <a:r>
                        <a:rPr lang="en-US" altLang="zh-TW" sz="1600" dirty="0" err="1" smtClean="0">
                          <a:solidFill>
                            <a:prstClr val="black"/>
                          </a:solidFill>
                          <a:latin typeface="微軟正黑體" panose="020B0604030504040204" pitchFamily="34" charset="-120"/>
                          <a:ea typeface="微軟正黑體" panose="020B0604030504040204" pitchFamily="34" charset="-120"/>
                        </a:rPr>
                        <a:t>Ⅲ</a:t>
                      </a:r>
                      <a:r>
                        <a:rPr lang="en-US" altLang="zh-TW" sz="1600" dirty="0" err="1" smtClean="0">
                          <a:solidFill>
                            <a:prstClr val="black"/>
                          </a:solidFill>
                          <a:latin typeface="Times New Roman" panose="02020603050405020304" pitchFamily="18" charset="0"/>
                          <a:ea typeface="微軟正黑體" panose="020B0604030504040204" pitchFamily="34" charset="-120"/>
                          <a:cs typeface="Times New Roman" panose="02020603050405020304" pitchFamily="18" charset="0"/>
                        </a:rPr>
                        <a:t>b~</a:t>
                      </a:r>
                      <a:r>
                        <a:rPr lang="en-US" altLang="zh-TW" sz="1600" dirty="0" err="1" smtClean="0">
                          <a:solidFill>
                            <a:prstClr val="black"/>
                          </a:solidFill>
                          <a:latin typeface="微軟正黑體" panose="020B0604030504040204" pitchFamily="34" charset="-120"/>
                          <a:ea typeface="微軟正黑體" panose="020B0604030504040204" pitchFamily="34" charset="-120"/>
                        </a:rPr>
                        <a:t>Ⅳ</a:t>
                      </a:r>
                      <a:r>
                        <a:rPr lang="en-US" altLang="zh-TW" sz="1600" dirty="0" smtClean="0">
                          <a:solidFill>
                            <a:prstClr val="black"/>
                          </a:solidFill>
                          <a:latin typeface="Times New Roman" panose="02020603050405020304" pitchFamily="18" charset="0"/>
                          <a:ea typeface="微軟正黑體" panose="020B0604030504040204" pitchFamily="34" charset="-120"/>
                          <a:cs typeface="Times New Roman" panose="02020603050405020304" pitchFamily="18" charset="0"/>
                        </a:rPr>
                        <a:t> </a:t>
                      </a:r>
                      <a:r>
                        <a:rPr lang="zh-TW" altLang="en-US" sz="1600" dirty="0" smtClean="0">
                          <a:solidFill>
                            <a:prstClr val="black"/>
                          </a:solidFill>
                          <a:latin typeface="微軟正黑體" panose="020B0604030504040204" pitchFamily="34" charset="-120"/>
                          <a:ea typeface="微軟正黑體" panose="020B0604030504040204" pitchFamily="34" charset="-120"/>
                          <a:cs typeface="Times New Roman" panose="02020603050405020304" pitchFamily="18" charset="0"/>
                        </a:rPr>
                        <a:t>期肺腺癌</a:t>
                      </a:r>
                      <a:r>
                        <a:rPr lang="zh-TW" altLang="en-US" sz="1600" b="0" dirty="0" smtClean="0">
                          <a:latin typeface="微軟正黑體" panose="020B0604030504040204" pitchFamily="34" charset="-120"/>
                          <a:ea typeface="微軟正黑體" panose="020B0604030504040204" pitchFamily="34" charset="-120"/>
                        </a:rPr>
                        <a:t>，</a:t>
                      </a:r>
                      <a:r>
                        <a:rPr lang="en-US" altLang="zh-TW" sz="1600" b="0" dirty="0" smtClean="0">
                          <a:latin typeface="微軟正黑體" panose="020B0604030504040204" pitchFamily="34" charset="-120"/>
                          <a:ea typeface="微軟正黑體" panose="020B0604030504040204" pitchFamily="34" charset="-120"/>
                        </a:rPr>
                        <a:t>EGFR </a:t>
                      </a:r>
                      <a:r>
                        <a:rPr lang="zh-TW" altLang="en-US" sz="1600" b="0" dirty="0" smtClean="0">
                          <a:latin typeface="微軟正黑體" panose="020B0604030504040204" pitchFamily="34" charset="-120"/>
                          <a:ea typeface="微軟正黑體" panose="020B0604030504040204" pitchFamily="34" charset="-120"/>
                        </a:rPr>
                        <a:t>呈陽性</a:t>
                      </a:r>
                      <a:endParaRPr lang="zh-TW" altLang="en-US" sz="1600" b="0" dirty="0">
                        <a:latin typeface="微軟正黑體" panose="020B0604030504040204" pitchFamily="34" charset="-120"/>
                        <a:ea typeface="微軟正黑體" panose="020B0604030504040204" pitchFamily="34" charset="-120"/>
                      </a:endParaRPr>
                    </a:p>
                  </a:txBody>
                  <a:tcPr>
                    <a:lnL w="19050" cap="flat" cmpd="sng" algn="ctr">
                      <a:solidFill>
                        <a:srgbClr val="FF0066"/>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rgbClr val="FF0066"/>
                      </a:solidFill>
                      <a:prstDash val="solid"/>
                      <a:round/>
                      <a:headEnd type="none" w="med" len="med"/>
                      <a:tailEnd type="none" w="med" len="med"/>
                    </a:lnT>
                    <a:lnB w="19050" cap="flat" cmpd="sng" algn="ctr">
                      <a:solidFill>
                        <a:srgbClr val="FF0066"/>
                      </a:solidFill>
                      <a:prstDash val="solid"/>
                      <a:round/>
                      <a:headEnd type="none" w="med" len="med"/>
                      <a:tailEnd type="none" w="med" len="med"/>
                    </a:lnB>
                  </a:tcPr>
                </a:tc>
                <a:tc hMerge="1">
                  <a:txBody>
                    <a:bodyPr/>
                    <a:lstStyle/>
                    <a:p>
                      <a:endParaRPr lang="zh-TW" altLang="en-US" dirty="0"/>
                    </a:p>
                  </a:txBody>
                  <a:tcPr/>
                </a:tc>
                <a:tc hMerge="1">
                  <a:txBody>
                    <a:bodyPr/>
                    <a:lstStyle/>
                    <a:p>
                      <a:endParaRPr lang="zh-TW" altLang="en-US" dirty="0"/>
                    </a:p>
                  </a:txBody>
                  <a:tcPr/>
                </a:tc>
              </a:tr>
              <a:tr h="519419">
                <a:tc>
                  <a:txBody>
                    <a:bodyPr/>
                    <a:lstStyle/>
                    <a:p>
                      <a:pPr algn="ctr"/>
                      <a:r>
                        <a:rPr lang="zh-TW" altLang="en-US" sz="2000" b="1" dirty="0" smtClean="0">
                          <a:solidFill>
                            <a:srgbClr val="2F9FAB"/>
                          </a:solidFill>
                          <a:latin typeface="微軟正黑體" panose="020B0604030504040204" pitchFamily="34" charset="-120"/>
                          <a:ea typeface="微軟正黑體" panose="020B0604030504040204" pitchFamily="34" charset="-120"/>
                        </a:rPr>
                        <a:t>途徑</a:t>
                      </a:r>
                      <a:endParaRPr lang="zh-TW" altLang="en-US" sz="2000" b="1" dirty="0">
                        <a:solidFill>
                          <a:srgbClr val="2F9FAB"/>
                        </a:solidFill>
                        <a:latin typeface="微軟正黑體" panose="020B0604030504040204" pitchFamily="34" charset="-120"/>
                        <a:ea typeface="微軟正黑體" panose="020B0604030504040204" pitchFamily="34" charset="-120"/>
                      </a:endParaRPr>
                    </a:p>
                  </a:txBody>
                  <a:tcPr>
                    <a:lnL w="19050" cap="flat" cmpd="sng" algn="ctr">
                      <a:noFill/>
                      <a:prstDash val="solid"/>
                      <a:round/>
                      <a:headEnd type="none" w="med" len="med"/>
                      <a:tailEnd type="none" w="med" len="med"/>
                    </a:lnL>
                    <a:lnR w="19050" cap="flat" cmpd="sng" algn="ctr">
                      <a:solidFill>
                        <a:srgbClr val="FF0066"/>
                      </a:solidFill>
                      <a:prstDash val="solid"/>
                      <a:round/>
                      <a:headEnd type="none" w="med" len="med"/>
                      <a:tailEnd type="none" w="med" len="med"/>
                    </a:lnR>
                    <a:lnT w="19050" cap="flat" cmpd="sng" algn="ctr">
                      <a:solidFill>
                        <a:srgbClr val="FF0066"/>
                      </a:solidFill>
                      <a:prstDash val="solid"/>
                      <a:round/>
                      <a:headEnd type="none" w="med" len="med"/>
                      <a:tailEnd type="none" w="med" len="med"/>
                    </a:lnT>
                    <a:lnB w="19050" cap="flat" cmpd="sng" algn="ctr">
                      <a:solidFill>
                        <a:srgbClr val="FF0066"/>
                      </a:solidFill>
                      <a:prstDash val="solid"/>
                      <a:round/>
                      <a:headEnd type="none" w="med" len="med"/>
                      <a:tailEnd type="none" w="med" len="med"/>
                    </a:lnB>
                  </a:tcPr>
                </a:tc>
                <a:tc gridSpan="3">
                  <a:txBody>
                    <a:bodyPr/>
                    <a:lstStyle/>
                    <a:p>
                      <a:pPr algn="ctr"/>
                      <a:r>
                        <a:rPr lang="zh-TW" altLang="en-US" sz="1600" b="0" dirty="0" smtClean="0">
                          <a:latin typeface="微軟正黑體" panose="020B0604030504040204" pitchFamily="34" charset="-120"/>
                          <a:ea typeface="微軟正黑體" panose="020B0604030504040204" pitchFamily="34" charset="-120"/>
                        </a:rPr>
                        <a:t>口服，每天一次</a:t>
                      </a:r>
                      <a:endParaRPr lang="zh-TW" altLang="en-US" sz="1600" b="0" dirty="0">
                        <a:latin typeface="微軟正黑體" panose="020B0604030504040204" pitchFamily="34" charset="-120"/>
                        <a:ea typeface="微軟正黑體" panose="020B0604030504040204" pitchFamily="34" charset="-120"/>
                      </a:endParaRPr>
                    </a:p>
                  </a:txBody>
                  <a:tcPr>
                    <a:lnL w="19050" cap="flat" cmpd="sng" algn="ctr">
                      <a:solidFill>
                        <a:srgbClr val="FF0066"/>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rgbClr val="FF0066"/>
                      </a:solidFill>
                      <a:prstDash val="solid"/>
                      <a:round/>
                      <a:headEnd type="none" w="med" len="med"/>
                      <a:tailEnd type="none" w="med" len="med"/>
                    </a:lnT>
                    <a:lnB w="19050" cap="flat" cmpd="sng" algn="ctr">
                      <a:solidFill>
                        <a:srgbClr val="FF0066"/>
                      </a:solidFill>
                      <a:prstDash val="solid"/>
                      <a:round/>
                      <a:headEnd type="none" w="med" len="med"/>
                      <a:tailEnd type="none" w="med" len="med"/>
                    </a:lnB>
                  </a:tcPr>
                </a:tc>
                <a:tc hMerge="1">
                  <a:txBody>
                    <a:bodyPr/>
                    <a:lstStyle/>
                    <a:p>
                      <a:endParaRPr lang="zh-TW" altLang="en-US" dirty="0"/>
                    </a:p>
                  </a:txBody>
                  <a:tcPr/>
                </a:tc>
                <a:tc hMerge="1">
                  <a:txBody>
                    <a:bodyPr/>
                    <a:lstStyle/>
                    <a:p>
                      <a:endParaRPr lang="zh-TW" altLang="en-US" dirty="0"/>
                    </a:p>
                  </a:txBody>
                  <a:tcPr/>
                </a:tc>
              </a:tr>
              <a:tr h="499887">
                <a:tc>
                  <a:txBody>
                    <a:bodyPr/>
                    <a:lstStyle/>
                    <a:p>
                      <a:pPr algn="ctr"/>
                      <a:r>
                        <a:rPr lang="zh-TW" altLang="en-US" sz="2000" b="1" dirty="0" smtClean="0">
                          <a:solidFill>
                            <a:srgbClr val="2F9FAB"/>
                          </a:solidFill>
                          <a:latin typeface="微軟正黑體" panose="020B0604030504040204" pitchFamily="34" charset="-120"/>
                          <a:ea typeface="微軟正黑體" panose="020B0604030504040204" pitchFamily="34" charset="-120"/>
                        </a:rPr>
                        <a:t>費用及療程</a:t>
                      </a:r>
                      <a:endParaRPr lang="zh-TW" altLang="en-US" sz="2000" b="1" dirty="0">
                        <a:solidFill>
                          <a:srgbClr val="2F9FAB"/>
                        </a:solidFill>
                        <a:latin typeface="微軟正黑體" panose="020B0604030504040204" pitchFamily="34" charset="-120"/>
                        <a:ea typeface="微軟正黑體" panose="020B0604030504040204" pitchFamily="34" charset="-120"/>
                      </a:endParaRPr>
                    </a:p>
                  </a:txBody>
                  <a:tcPr>
                    <a:lnL w="19050" cap="flat" cmpd="sng" algn="ctr">
                      <a:noFill/>
                      <a:prstDash val="solid"/>
                      <a:round/>
                      <a:headEnd type="none" w="med" len="med"/>
                      <a:tailEnd type="none" w="med" len="med"/>
                    </a:lnL>
                    <a:lnR w="19050" cap="flat" cmpd="sng" algn="ctr">
                      <a:solidFill>
                        <a:srgbClr val="FF0066"/>
                      </a:solidFill>
                      <a:prstDash val="solid"/>
                      <a:round/>
                      <a:headEnd type="none" w="med" len="med"/>
                      <a:tailEnd type="none" w="med" len="med"/>
                    </a:lnR>
                    <a:lnT w="19050" cap="flat" cmpd="sng" algn="ctr">
                      <a:solidFill>
                        <a:srgbClr val="FF0066"/>
                      </a:solidFill>
                      <a:prstDash val="solid"/>
                      <a:round/>
                      <a:headEnd type="none" w="med" len="med"/>
                      <a:tailEnd type="none" w="med" len="med"/>
                    </a:lnT>
                    <a:lnB w="19050" cap="flat" cmpd="sng" algn="ctr">
                      <a:solidFill>
                        <a:srgbClr val="FF0066"/>
                      </a:solidFill>
                      <a:prstDash val="solid"/>
                      <a:round/>
                      <a:headEnd type="none" w="med" len="med"/>
                      <a:tailEnd type="none" w="med" len="med"/>
                    </a:lnB>
                  </a:tcPr>
                </a:tc>
                <a:tc gridSpan="3">
                  <a:txBody>
                    <a:bodyPr/>
                    <a:lstStyle/>
                    <a:p>
                      <a:pPr algn="ctr"/>
                      <a:r>
                        <a:rPr lang="zh-TW" altLang="en-US" sz="1600" b="0" dirty="0" smtClean="0">
                          <a:latin typeface="微軟正黑體" panose="020B0604030504040204" pitchFamily="34" charset="-120"/>
                          <a:ea typeface="微軟正黑體" panose="020B0604030504040204" pitchFamily="34" charset="-120"/>
                        </a:rPr>
                        <a:t>第一線治療為健保給付</a:t>
                      </a:r>
                      <a:endParaRPr lang="en-US" altLang="zh-TW" sz="1600" b="0" dirty="0" smtClean="0">
                        <a:latin typeface="微軟正黑體" panose="020B0604030504040204" pitchFamily="34" charset="-120"/>
                        <a:ea typeface="微軟正黑體" panose="020B0604030504040204" pitchFamily="34" charset="-120"/>
                      </a:endParaRPr>
                    </a:p>
                    <a:p>
                      <a:pPr algn="ctr"/>
                      <a:r>
                        <a:rPr lang="zh-TW" altLang="en-US" sz="1600" b="0" dirty="0" smtClean="0">
                          <a:latin typeface="微軟正黑體" panose="020B0604030504040204" pitchFamily="34" charset="-120"/>
                          <a:ea typeface="微軟正黑體" panose="020B0604030504040204" pitchFamily="34" charset="-120"/>
                        </a:rPr>
                        <a:t>治療至惡化或產生不能耐受的副作用為止</a:t>
                      </a:r>
                      <a:endParaRPr lang="zh-TW" altLang="en-US" sz="1600" b="0" dirty="0">
                        <a:latin typeface="微軟正黑體" panose="020B0604030504040204" pitchFamily="34" charset="-120"/>
                        <a:ea typeface="微軟正黑體" panose="020B0604030504040204" pitchFamily="34" charset="-120"/>
                      </a:endParaRPr>
                    </a:p>
                  </a:txBody>
                  <a:tcPr>
                    <a:lnL w="19050" cap="flat" cmpd="sng" algn="ctr">
                      <a:solidFill>
                        <a:srgbClr val="FF0066"/>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rgbClr val="FF0066"/>
                      </a:solidFill>
                      <a:prstDash val="solid"/>
                      <a:round/>
                      <a:headEnd type="none" w="med" len="med"/>
                      <a:tailEnd type="none" w="med" len="med"/>
                    </a:lnT>
                    <a:lnB w="19050" cap="flat" cmpd="sng" algn="ctr">
                      <a:solidFill>
                        <a:srgbClr val="FF0066"/>
                      </a:solidFill>
                      <a:prstDash val="solid"/>
                      <a:round/>
                      <a:headEnd type="none" w="med" len="med"/>
                      <a:tailEnd type="none" w="med" len="med"/>
                    </a:lnB>
                  </a:tcPr>
                </a:tc>
                <a:tc hMerge="1">
                  <a:txBody>
                    <a:bodyPr/>
                    <a:lstStyle/>
                    <a:p>
                      <a:endParaRPr lang="zh-TW" altLang="en-US" dirty="0"/>
                    </a:p>
                  </a:txBody>
                  <a:tcPr/>
                </a:tc>
                <a:tc hMerge="1">
                  <a:txBody>
                    <a:bodyPr/>
                    <a:lstStyle/>
                    <a:p>
                      <a:endParaRPr lang="zh-TW" altLang="en-US" dirty="0"/>
                    </a:p>
                  </a:txBody>
                  <a:tcPr/>
                </a:tc>
              </a:tr>
              <a:tr h="2904309">
                <a:tc>
                  <a:txBody>
                    <a:bodyPr/>
                    <a:lstStyle/>
                    <a:p>
                      <a:pPr algn="ctr"/>
                      <a:r>
                        <a:rPr lang="en-US" altLang="zh-TW" sz="2000" b="1" dirty="0" smtClean="0">
                          <a:solidFill>
                            <a:srgbClr val="2F9FAB"/>
                          </a:solidFill>
                          <a:latin typeface="微軟正黑體" panose="020B0604030504040204" pitchFamily="34" charset="-120"/>
                          <a:ea typeface="微軟正黑體" panose="020B0604030504040204" pitchFamily="34" charset="-120"/>
                        </a:rPr>
                        <a:t/>
                      </a:r>
                      <a:br>
                        <a:rPr lang="en-US" altLang="zh-TW" sz="2000" b="1" dirty="0" smtClean="0">
                          <a:solidFill>
                            <a:srgbClr val="2F9FAB"/>
                          </a:solidFill>
                          <a:latin typeface="微軟正黑體" panose="020B0604030504040204" pitchFamily="34" charset="-120"/>
                          <a:ea typeface="微軟正黑體" panose="020B0604030504040204" pitchFamily="34" charset="-120"/>
                        </a:rPr>
                      </a:br>
                      <a:r>
                        <a:rPr lang="en-US" altLang="zh-TW" sz="2000" b="1" dirty="0" smtClean="0">
                          <a:solidFill>
                            <a:srgbClr val="2F9FAB"/>
                          </a:solidFill>
                          <a:latin typeface="微軟正黑體" panose="020B0604030504040204" pitchFamily="34" charset="-120"/>
                          <a:ea typeface="微軟正黑體" panose="020B0604030504040204" pitchFamily="34" charset="-120"/>
                        </a:rPr>
                        <a:t/>
                      </a:r>
                      <a:br>
                        <a:rPr lang="en-US" altLang="zh-TW" sz="2000" b="1" dirty="0" smtClean="0">
                          <a:solidFill>
                            <a:srgbClr val="2F9FAB"/>
                          </a:solidFill>
                          <a:latin typeface="微軟正黑體" panose="020B0604030504040204" pitchFamily="34" charset="-120"/>
                          <a:ea typeface="微軟正黑體" panose="020B0604030504040204" pitchFamily="34" charset="-120"/>
                        </a:rPr>
                      </a:br>
                      <a:r>
                        <a:rPr lang="en-US" altLang="zh-TW" sz="2000" b="1" dirty="0" smtClean="0">
                          <a:solidFill>
                            <a:srgbClr val="2F9FAB"/>
                          </a:solidFill>
                          <a:latin typeface="微軟正黑體" panose="020B0604030504040204" pitchFamily="34" charset="-120"/>
                          <a:ea typeface="微軟正黑體" panose="020B0604030504040204" pitchFamily="34" charset="-120"/>
                        </a:rPr>
                        <a:t/>
                      </a:r>
                      <a:br>
                        <a:rPr lang="en-US" altLang="zh-TW" sz="2000" b="1" dirty="0" smtClean="0">
                          <a:solidFill>
                            <a:srgbClr val="2F9FAB"/>
                          </a:solidFill>
                          <a:latin typeface="微軟正黑體" panose="020B0604030504040204" pitchFamily="34" charset="-120"/>
                          <a:ea typeface="微軟正黑體" panose="020B0604030504040204" pitchFamily="34" charset="-120"/>
                        </a:rPr>
                      </a:br>
                      <a:r>
                        <a:rPr lang="zh-TW" altLang="en-US" sz="2000" b="1" dirty="0" smtClean="0">
                          <a:solidFill>
                            <a:srgbClr val="2F9FAB"/>
                          </a:solidFill>
                          <a:latin typeface="微軟正黑體" panose="020B0604030504040204" pitchFamily="34" charset="-120"/>
                          <a:ea typeface="微軟正黑體" panose="020B0604030504040204" pitchFamily="34" charset="-120"/>
                        </a:rPr>
                        <a:t>治療效果</a:t>
                      </a:r>
                      <a:endParaRPr lang="en-US" altLang="zh-TW" sz="2000" b="1" dirty="0" smtClean="0">
                        <a:solidFill>
                          <a:srgbClr val="2F9FAB"/>
                        </a:solidFill>
                        <a:latin typeface="微軟正黑體" panose="020B0604030504040204" pitchFamily="34" charset="-120"/>
                        <a:ea typeface="微軟正黑體" panose="020B0604030504040204" pitchFamily="34" charset="-120"/>
                      </a:endParaRPr>
                    </a:p>
                    <a:p>
                      <a:pPr algn="ctr"/>
                      <a:r>
                        <a:rPr lang="zh-TW" altLang="en-US" sz="2000" b="1" dirty="0" smtClean="0">
                          <a:solidFill>
                            <a:srgbClr val="2F9FAB"/>
                          </a:solidFill>
                          <a:latin typeface="微軟正黑體" panose="020B0604030504040204" pitchFamily="34" charset="-120"/>
                          <a:ea typeface="微軟正黑體" panose="020B0604030504040204" pitchFamily="34" charset="-120"/>
                        </a:rPr>
                        <a:t>指標</a:t>
                      </a:r>
                      <a:endParaRPr lang="en-US" altLang="zh-TW" sz="2000" b="1" dirty="0" smtClean="0">
                        <a:solidFill>
                          <a:srgbClr val="2F9FAB"/>
                        </a:solidFill>
                        <a:latin typeface="微軟正黑體" panose="020B0604030504040204" pitchFamily="34" charset="-120"/>
                        <a:ea typeface="微軟正黑體" panose="020B0604030504040204" pitchFamily="34" charset="-120"/>
                      </a:endParaRPr>
                    </a:p>
                    <a:p>
                      <a:pPr algn="ctr"/>
                      <a:r>
                        <a:rPr lang="en-US" altLang="zh-TW" sz="2000" b="1" dirty="0" smtClean="0">
                          <a:solidFill>
                            <a:srgbClr val="2F9FAB"/>
                          </a:solidFill>
                          <a:latin typeface="微軟正黑體" panose="020B0604030504040204" pitchFamily="34" charset="-120"/>
                          <a:ea typeface="微軟正黑體" panose="020B0604030504040204" pitchFamily="34" charset="-120"/>
                        </a:rPr>
                        <a:t>(ORR)</a:t>
                      </a:r>
                      <a:endParaRPr lang="zh-TW" altLang="en-US" sz="2000" b="1" dirty="0">
                        <a:solidFill>
                          <a:srgbClr val="2F9FAB"/>
                        </a:solidFill>
                        <a:latin typeface="微軟正黑體" panose="020B0604030504040204" pitchFamily="34" charset="-120"/>
                        <a:ea typeface="微軟正黑體" panose="020B0604030504040204" pitchFamily="34" charset="-120"/>
                      </a:endParaRPr>
                    </a:p>
                  </a:txBody>
                  <a:tcPr>
                    <a:lnL w="19050" cap="flat" cmpd="sng" algn="ctr">
                      <a:noFill/>
                      <a:prstDash val="solid"/>
                      <a:round/>
                      <a:headEnd type="none" w="med" len="med"/>
                      <a:tailEnd type="none" w="med" len="med"/>
                    </a:lnL>
                    <a:lnR w="19050" cap="flat" cmpd="sng" algn="ctr">
                      <a:solidFill>
                        <a:srgbClr val="FF0066"/>
                      </a:solidFill>
                      <a:prstDash val="solid"/>
                      <a:round/>
                      <a:headEnd type="none" w="med" len="med"/>
                      <a:tailEnd type="none" w="med" len="med"/>
                    </a:lnR>
                    <a:lnT w="19050" cap="flat" cmpd="sng" algn="ctr">
                      <a:solidFill>
                        <a:srgbClr val="FF0066"/>
                      </a:solidFill>
                      <a:prstDash val="solid"/>
                      <a:round/>
                      <a:headEnd type="none" w="med" len="med"/>
                      <a:tailEnd type="none" w="med" len="med"/>
                    </a:lnT>
                    <a:lnB w="19050" cap="flat" cmpd="sng" algn="ctr">
                      <a:solidFill>
                        <a:srgbClr val="FF0066"/>
                      </a:solidFill>
                      <a:prstDash val="solid"/>
                      <a:round/>
                      <a:headEnd type="none" w="med" len="med"/>
                      <a:tailEnd type="none" w="med" len="med"/>
                    </a:lnB>
                  </a:tcPr>
                </a:tc>
                <a:tc gridSpan="3">
                  <a:txBody>
                    <a:bodyPr/>
                    <a:lstStyle/>
                    <a:p>
                      <a:endParaRPr lang="zh-TW" altLang="en-US" sz="2200" dirty="0">
                        <a:solidFill>
                          <a:srgbClr val="EB6C4C"/>
                        </a:solidFill>
                        <a:latin typeface="微軟正黑體" panose="020B0604030504040204" pitchFamily="34" charset="-120"/>
                        <a:ea typeface="微軟正黑體" panose="020B0604030504040204" pitchFamily="34" charset="-120"/>
                      </a:endParaRPr>
                    </a:p>
                  </a:txBody>
                  <a:tcPr>
                    <a:lnL w="19050" cap="flat" cmpd="sng" algn="ctr">
                      <a:solidFill>
                        <a:srgbClr val="FF0066"/>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rgbClr val="FF0066"/>
                      </a:solidFill>
                      <a:prstDash val="solid"/>
                      <a:round/>
                      <a:headEnd type="none" w="med" len="med"/>
                      <a:tailEnd type="none" w="med" len="med"/>
                    </a:lnT>
                    <a:lnB w="19050" cap="flat" cmpd="sng" algn="ctr">
                      <a:solidFill>
                        <a:srgbClr val="FF0066"/>
                      </a:solidFill>
                      <a:prstDash val="solid"/>
                      <a:round/>
                      <a:headEnd type="none" w="med" len="med"/>
                      <a:tailEnd type="none" w="med" len="med"/>
                    </a:lnB>
                  </a:tcPr>
                </a:tc>
                <a:tc hMerge="1">
                  <a:txBody>
                    <a:bodyPr/>
                    <a:lstStyle/>
                    <a:p>
                      <a:endParaRPr lang="zh-TW" altLang="en-US" dirty="0"/>
                    </a:p>
                  </a:txBody>
                  <a:tcPr/>
                </a:tc>
                <a:tc hMerge="1">
                  <a:txBody>
                    <a:bodyPr/>
                    <a:lstStyle/>
                    <a:p>
                      <a:endParaRPr lang="zh-TW" altLang="en-US" dirty="0"/>
                    </a:p>
                  </a:txBody>
                  <a:tcPr/>
                </a:tc>
              </a:tr>
              <a:tr h="2787833">
                <a:tc>
                  <a:txBody>
                    <a:bodyPr/>
                    <a:lstStyle/>
                    <a:p>
                      <a:pPr algn="ctr"/>
                      <a:r>
                        <a:rPr lang="en-US" altLang="zh-TW" sz="2000" b="1" dirty="0" smtClean="0">
                          <a:solidFill>
                            <a:srgbClr val="2F9FAB"/>
                          </a:solidFill>
                          <a:latin typeface="微軟正黑體" panose="020B0604030504040204" pitchFamily="34" charset="-120"/>
                          <a:ea typeface="微軟正黑體" panose="020B0604030504040204" pitchFamily="34" charset="-120"/>
                        </a:rPr>
                        <a:t/>
                      </a:r>
                      <a:br>
                        <a:rPr lang="en-US" altLang="zh-TW" sz="2000" b="1" dirty="0" smtClean="0">
                          <a:solidFill>
                            <a:srgbClr val="2F9FAB"/>
                          </a:solidFill>
                          <a:latin typeface="微軟正黑體" panose="020B0604030504040204" pitchFamily="34" charset="-120"/>
                          <a:ea typeface="微軟正黑體" panose="020B0604030504040204" pitchFamily="34" charset="-120"/>
                        </a:rPr>
                      </a:br>
                      <a:r>
                        <a:rPr lang="en-US" altLang="zh-TW" sz="2000" b="1" dirty="0" smtClean="0">
                          <a:solidFill>
                            <a:srgbClr val="2F9FAB"/>
                          </a:solidFill>
                          <a:latin typeface="微軟正黑體" panose="020B0604030504040204" pitchFamily="34" charset="-120"/>
                          <a:ea typeface="微軟正黑體" panose="020B0604030504040204" pitchFamily="34" charset="-120"/>
                        </a:rPr>
                        <a:t/>
                      </a:r>
                      <a:br>
                        <a:rPr lang="en-US" altLang="zh-TW" sz="2000" b="1" dirty="0" smtClean="0">
                          <a:solidFill>
                            <a:srgbClr val="2F9FAB"/>
                          </a:solidFill>
                          <a:latin typeface="微軟正黑體" panose="020B0604030504040204" pitchFamily="34" charset="-120"/>
                          <a:ea typeface="微軟正黑體" panose="020B0604030504040204" pitchFamily="34" charset="-120"/>
                        </a:rPr>
                      </a:br>
                      <a:endParaRPr lang="en-US" altLang="zh-TW" sz="2000" b="1" dirty="0" smtClean="0">
                        <a:solidFill>
                          <a:srgbClr val="2F9FAB"/>
                        </a:solidFill>
                        <a:latin typeface="微軟正黑體" panose="020B0604030504040204" pitchFamily="34" charset="-120"/>
                        <a:ea typeface="微軟正黑體" panose="020B0604030504040204" pitchFamily="34" charset="-120"/>
                      </a:endParaRPr>
                    </a:p>
                    <a:p>
                      <a:pPr algn="ctr"/>
                      <a:r>
                        <a:rPr lang="zh-TW" altLang="en-US" sz="2000" b="1" dirty="0" smtClean="0">
                          <a:solidFill>
                            <a:srgbClr val="2F9FAB"/>
                          </a:solidFill>
                          <a:latin typeface="微軟正黑體" panose="020B0604030504040204" pitchFamily="34" charset="-120"/>
                          <a:ea typeface="微軟正黑體" panose="020B0604030504040204" pitchFamily="34" charset="-120"/>
                        </a:rPr>
                        <a:t>延緩惡化</a:t>
                      </a:r>
                      <a:endParaRPr lang="en-US" altLang="zh-TW" sz="2000" b="1" dirty="0" smtClean="0">
                        <a:solidFill>
                          <a:srgbClr val="2F9FAB"/>
                        </a:solidFill>
                        <a:latin typeface="微軟正黑體" panose="020B0604030504040204" pitchFamily="34" charset="-120"/>
                        <a:ea typeface="微軟正黑體" panose="020B0604030504040204" pitchFamily="34" charset="-120"/>
                      </a:endParaRPr>
                    </a:p>
                    <a:p>
                      <a:pPr algn="ctr"/>
                      <a:r>
                        <a:rPr lang="zh-TW" altLang="en-US" sz="2000" b="1" dirty="0" smtClean="0">
                          <a:solidFill>
                            <a:srgbClr val="2F9FAB"/>
                          </a:solidFill>
                          <a:latin typeface="微軟正黑體" panose="020B0604030504040204" pitchFamily="34" charset="-120"/>
                          <a:ea typeface="微軟正黑體" panose="020B0604030504040204" pitchFamily="34" charset="-120"/>
                        </a:rPr>
                        <a:t>時間</a:t>
                      </a:r>
                      <a:endParaRPr lang="en-US" altLang="zh-TW" sz="2000" b="1" dirty="0" smtClean="0">
                        <a:solidFill>
                          <a:srgbClr val="2F9FAB"/>
                        </a:solidFill>
                        <a:latin typeface="微軟正黑體" panose="020B0604030504040204" pitchFamily="34" charset="-120"/>
                        <a:ea typeface="微軟正黑體" panose="020B0604030504040204" pitchFamily="34" charset="-120"/>
                      </a:endParaRPr>
                    </a:p>
                    <a:p>
                      <a:pPr algn="ctr"/>
                      <a:r>
                        <a:rPr lang="en-US" altLang="zh-TW" sz="2000" b="1" dirty="0" smtClean="0">
                          <a:solidFill>
                            <a:srgbClr val="2F9FAB"/>
                          </a:solidFill>
                          <a:latin typeface="微軟正黑體" panose="020B0604030504040204" pitchFamily="34" charset="-120"/>
                          <a:ea typeface="微軟正黑體" panose="020B0604030504040204" pitchFamily="34" charset="-120"/>
                        </a:rPr>
                        <a:t>(PFS)</a:t>
                      </a:r>
                      <a:endParaRPr lang="zh-TW" altLang="en-US" sz="2000" b="1" dirty="0">
                        <a:solidFill>
                          <a:srgbClr val="2F9FAB"/>
                        </a:solidFill>
                        <a:latin typeface="微軟正黑體" panose="020B0604030504040204" pitchFamily="34" charset="-120"/>
                        <a:ea typeface="微軟正黑體" panose="020B0604030504040204" pitchFamily="34" charset="-120"/>
                      </a:endParaRPr>
                    </a:p>
                  </a:txBody>
                  <a:tcPr>
                    <a:lnL w="19050" cap="flat" cmpd="sng" algn="ctr">
                      <a:noFill/>
                      <a:prstDash val="solid"/>
                      <a:round/>
                      <a:headEnd type="none" w="med" len="med"/>
                      <a:tailEnd type="none" w="med" len="med"/>
                    </a:lnL>
                    <a:lnR w="19050" cap="flat" cmpd="sng" algn="ctr">
                      <a:solidFill>
                        <a:srgbClr val="FF0066"/>
                      </a:solidFill>
                      <a:prstDash val="solid"/>
                      <a:round/>
                      <a:headEnd type="none" w="med" len="med"/>
                      <a:tailEnd type="none" w="med" len="med"/>
                    </a:lnR>
                    <a:lnT w="19050" cap="flat" cmpd="sng" algn="ctr">
                      <a:solidFill>
                        <a:srgbClr val="FF0066"/>
                      </a:solidFill>
                      <a:prstDash val="solid"/>
                      <a:round/>
                      <a:headEnd type="none" w="med" len="med"/>
                      <a:tailEnd type="none" w="med" len="med"/>
                    </a:lnT>
                    <a:lnB w="19050" cap="flat" cmpd="sng" algn="ctr">
                      <a:noFill/>
                      <a:prstDash val="solid"/>
                      <a:round/>
                      <a:headEnd type="none" w="med" len="med"/>
                      <a:tailEnd type="none" w="med" len="med"/>
                    </a:lnB>
                  </a:tcPr>
                </a:tc>
                <a:tc gridSpan="3">
                  <a:txBody>
                    <a:bodyPr/>
                    <a:lstStyle/>
                    <a:p>
                      <a:endParaRPr lang="zh-TW" altLang="en-US" sz="2200" dirty="0">
                        <a:latin typeface="微軟正黑體" panose="020B0604030504040204" pitchFamily="34" charset="-120"/>
                        <a:ea typeface="微軟正黑體" panose="020B0604030504040204" pitchFamily="34" charset="-120"/>
                      </a:endParaRPr>
                    </a:p>
                  </a:txBody>
                  <a:tcPr>
                    <a:lnL w="19050" cap="flat" cmpd="sng" algn="ctr">
                      <a:solidFill>
                        <a:srgbClr val="FF0066"/>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rgbClr val="FF0066"/>
                      </a:solidFill>
                      <a:prstDash val="solid"/>
                      <a:round/>
                      <a:headEnd type="none" w="med" len="med"/>
                      <a:tailEnd type="none" w="med" len="med"/>
                    </a:lnT>
                    <a:lnB w="12700" cmpd="sng">
                      <a:noFill/>
                    </a:lnB>
                  </a:tcPr>
                </a:tc>
                <a:tc hMerge="1">
                  <a:txBody>
                    <a:bodyPr/>
                    <a:lstStyle/>
                    <a:p>
                      <a:endParaRPr lang="zh-TW" altLang="en-US" dirty="0"/>
                    </a:p>
                  </a:txBody>
                  <a:tcPr/>
                </a:tc>
                <a:tc hMerge="1">
                  <a:txBody>
                    <a:bodyPr/>
                    <a:lstStyle/>
                    <a:p>
                      <a:endParaRPr lang="zh-TW" altLang="en-US" dirty="0"/>
                    </a:p>
                  </a:txBody>
                  <a:tcPr/>
                </a:tc>
              </a:tr>
            </a:tbl>
          </a:graphicData>
        </a:graphic>
      </p:graphicFrame>
      <p:sp>
        <p:nvSpPr>
          <p:cNvPr id="20" name="文字方塊 19"/>
          <p:cNvSpPr txBox="1"/>
          <p:nvPr/>
        </p:nvSpPr>
        <p:spPr>
          <a:xfrm>
            <a:off x="565154" y="374588"/>
            <a:ext cx="4980513" cy="1077218"/>
          </a:xfrm>
          <a:prstGeom prst="rect">
            <a:avLst/>
          </a:prstGeom>
          <a:noFill/>
        </p:spPr>
        <p:txBody>
          <a:bodyPr wrap="square" rtlCol="0">
            <a:spAutoFit/>
          </a:bodyPr>
          <a:lstStyle/>
          <a:p>
            <a:r>
              <a:rPr lang="zh-TW" altLang="en-US" sz="3200" b="1" dirty="0" smtClean="0">
                <a:solidFill>
                  <a:srgbClr val="D16C5B"/>
                </a:solidFill>
                <a:latin typeface="微軟正黑體" panose="020B0604030504040204" pitchFamily="34" charset="-120"/>
                <a:ea typeface="微軟正黑體" panose="020B0604030504040204" pitchFamily="34" charset="-120"/>
              </a:rPr>
              <a:t>請透過以下四步驟來幫助您做決定</a:t>
            </a:r>
            <a:r>
              <a:rPr lang="en-US" altLang="zh-TW" sz="3200" b="1" dirty="0" smtClean="0">
                <a:solidFill>
                  <a:srgbClr val="D16C5B"/>
                </a:solidFill>
                <a:latin typeface="微軟正黑體" panose="020B0604030504040204" pitchFamily="34" charset="-120"/>
                <a:ea typeface="微軟正黑體" panose="020B0604030504040204" pitchFamily="34" charset="-120"/>
              </a:rPr>
              <a:t>…</a:t>
            </a:r>
            <a:endParaRPr lang="zh-TW" altLang="en-US" sz="3200" b="1" dirty="0">
              <a:solidFill>
                <a:srgbClr val="D16C5B"/>
              </a:solidFill>
              <a:latin typeface="微軟正黑體" panose="020B0604030504040204" pitchFamily="34" charset="-120"/>
              <a:ea typeface="微軟正黑體" panose="020B0604030504040204" pitchFamily="34" charset="-120"/>
            </a:endParaRPr>
          </a:p>
        </p:txBody>
      </p:sp>
      <p:grpSp>
        <p:nvGrpSpPr>
          <p:cNvPr id="23" name="群組 22"/>
          <p:cNvGrpSpPr/>
          <p:nvPr/>
        </p:nvGrpSpPr>
        <p:grpSpPr>
          <a:xfrm>
            <a:off x="389643" y="1340708"/>
            <a:ext cx="6123156" cy="73465"/>
            <a:chOff x="548680" y="4678555"/>
            <a:chExt cx="5688632" cy="73465"/>
          </a:xfrm>
        </p:grpSpPr>
        <p:cxnSp>
          <p:nvCxnSpPr>
            <p:cNvPr id="24" name="直線接點 23"/>
            <p:cNvCxnSpPr/>
            <p:nvPr/>
          </p:nvCxnSpPr>
          <p:spPr>
            <a:xfrm>
              <a:off x="620688" y="4716016"/>
              <a:ext cx="5588946" cy="0"/>
            </a:xfrm>
            <a:prstGeom prst="line">
              <a:avLst/>
            </a:prstGeom>
            <a:ln w="28575">
              <a:solidFill>
                <a:srgbClr val="D46458"/>
              </a:solidFill>
            </a:ln>
          </p:spPr>
          <p:style>
            <a:lnRef idx="1">
              <a:schemeClr val="accent1"/>
            </a:lnRef>
            <a:fillRef idx="0">
              <a:schemeClr val="accent1"/>
            </a:fillRef>
            <a:effectRef idx="0">
              <a:schemeClr val="accent1"/>
            </a:effectRef>
            <a:fontRef idx="minor">
              <a:schemeClr val="tx1"/>
            </a:fontRef>
          </p:style>
        </p:cxnSp>
        <p:sp>
          <p:nvSpPr>
            <p:cNvPr id="25" name="橢圓 24"/>
            <p:cNvSpPr/>
            <p:nvPr/>
          </p:nvSpPr>
          <p:spPr>
            <a:xfrm>
              <a:off x="548680" y="4680012"/>
              <a:ext cx="72008" cy="72008"/>
            </a:xfrm>
            <a:prstGeom prst="ellipse">
              <a:avLst/>
            </a:prstGeom>
            <a:noFill/>
            <a:ln w="19050">
              <a:solidFill>
                <a:srgbClr val="D4645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8" name="橢圓 27"/>
            <p:cNvSpPr/>
            <p:nvPr/>
          </p:nvSpPr>
          <p:spPr>
            <a:xfrm>
              <a:off x="6165304" y="4678555"/>
              <a:ext cx="72008" cy="72008"/>
            </a:xfrm>
            <a:prstGeom prst="ellipse">
              <a:avLst/>
            </a:prstGeom>
            <a:solidFill>
              <a:srgbClr val="D16C5B"/>
            </a:solidFill>
            <a:ln w="19050">
              <a:solidFill>
                <a:srgbClr val="D4645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sp>
        <p:nvSpPr>
          <p:cNvPr id="29" name="文字方塊 28"/>
          <p:cNvSpPr txBox="1"/>
          <p:nvPr/>
        </p:nvSpPr>
        <p:spPr>
          <a:xfrm>
            <a:off x="5666510" y="364975"/>
            <a:ext cx="835636" cy="338554"/>
          </a:xfrm>
          <a:prstGeom prst="rect">
            <a:avLst/>
          </a:prstGeom>
          <a:noFill/>
          <a:ln>
            <a:solidFill>
              <a:schemeClr val="bg2">
                <a:lumMod val="75000"/>
              </a:schemeClr>
            </a:solidFill>
          </a:ln>
        </p:spPr>
        <p:txBody>
          <a:bodyPr wrap="square" rtlCol="0">
            <a:spAutoFit/>
          </a:bodyPr>
          <a:lstStyle/>
          <a:p>
            <a:r>
              <a:rPr lang="zh-TW" altLang="en-US" sz="1600" b="1" dirty="0">
                <a:solidFill>
                  <a:schemeClr val="bg1">
                    <a:lumMod val="50000"/>
                  </a:schemeClr>
                </a:solidFill>
                <a:latin typeface="微軟正黑體" panose="020B0604030504040204" pitchFamily="34" charset="-120"/>
                <a:ea typeface="微軟正黑體" panose="020B0604030504040204" pitchFamily="34" charset="-120"/>
              </a:rPr>
              <a:t>步驟一</a:t>
            </a:r>
          </a:p>
        </p:txBody>
      </p:sp>
      <p:sp>
        <p:nvSpPr>
          <p:cNvPr id="2" name="矩形 1"/>
          <p:cNvSpPr/>
          <p:nvPr/>
        </p:nvSpPr>
        <p:spPr>
          <a:xfrm>
            <a:off x="2056067" y="9660447"/>
            <a:ext cx="512424" cy="245553"/>
          </a:xfrm>
          <a:prstGeom prst="rect">
            <a:avLst/>
          </a:prstGeom>
          <a:solidFill>
            <a:srgbClr val="64E8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3" name="文字方塊 2"/>
          <p:cNvSpPr txBox="1"/>
          <p:nvPr/>
        </p:nvSpPr>
        <p:spPr>
          <a:xfrm>
            <a:off x="397634" y="6495208"/>
            <a:ext cx="1705485" cy="415498"/>
          </a:xfrm>
          <a:prstGeom prst="rect">
            <a:avLst/>
          </a:prstGeom>
          <a:noFill/>
        </p:spPr>
        <p:txBody>
          <a:bodyPr wrap="square" rtlCol="0">
            <a:spAutoFit/>
          </a:bodyPr>
          <a:lstStyle/>
          <a:p>
            <a:r>
              <a:rPr lang="en-US" altLang="zh-TW" sz="700" dirty="0">
                <a:latin typeface="微軟正黑體" panose="020B0604030504040204" pitchFamily="34" charset="-120"/>
                <a:ea typeface="微軟正黑體" panose="020B0604030504040204" pitchFamily="34" charset="-120"/>
              </a:rPr>
              <a:t>※</a:t>
            </a:r>
            <a:r>
              <a:rPr lang="zh-TW" altLang="en-US" sz="700" dirty="0">
                <a:latin typeface="微軟正黑體" panose="020B0604030504040204" pitchFamily="34" charset="-120"/>
                <a:ea typeface="微軟正黑體" panose="020B0604030504040204" pitchFamily="34" charset="-120"/>
              </a:rPr>
              <a:t>註</a:t>
            </a:r>
            <a:r>
              <a:rPr lang="en-US" altLang="zh-TW" sz="700" dirty="0">
                <a:latin typeface="微軟正黑體" panose="020B0604030504040204" pitchFamily="34" charset="-120"/>
                <a:ea typeface="微軟正黑體" panose="020B0604030504040204" pitchFamily="34" charset="-120"/>
              </a:rPr>
              <a:t>: </a:t>
            </a:r>
            <a:r>
              <a:rPr lang="zh-TW" altLang="en-US" sz="700" dirty="0">
                <a:latin typeface="微軟正黑體" panose="020B0604030504040204" pitchFamily="34" charset="-120"/>
                <a:ea typeface="微軟正黑體" panose="020B0604030504040204" pitchFamily="34" charset="-120"/>
              </a:rPr>
              <a:t>欲深入了解，請與醫師共同</a:t>
            </a:r>
            <a:r>
              <a:rPr lang="zh-TW" altLang="en-US" sz="700" dirty="0" smtClean="0">
                <a:latin typeface="微軟正黑體" panose="020B0604030504040204" pitchFamily="34" charset="-120"/>
                <a:ea typeface="微軟正黑體" panose="020B0604030504040204" pitchFamily="34" charset="-120"/>
              </a:rPr>
              <a:t>討論</a:t>
            </a:r>
            <a:endParaRPr lang="zh-TW" altLang="en-US" sz="700" dirty="0">
              <a:latin typeface="微軟正黑體" panose="020B0604030504040204" pitchFamily="34" charset="-120"/>
              <a:ea typeface="微軟正黑體" panose="020B0604030504040204" pitchFamily="34" charset="-120"/>
            </a:endParaRPr>
          </a:p>
          <a:p>
            <a:r>
              <a:rPr lang="en-US" altLang="zh-TW" sz="700" dirty="0" smtClean="0">
                <a:latin typeface="微軟正黑體" panose="020B0604030504040204" pitchFamily="34" charset="-120"/>
                <a:ea typeface="微軟正黑體" panose="020B0604030504040204" pitchFamily="34" charset="-120"/>
              </a:rPr>
              <a:t>※</a:t>
            </a:r>
            <a:r>
              <a:rPr lang="zh-TW" altLang="en-US" sz="700" dirty="0" smtClean="0">
                <a:latin typeface="微軟正黑體" panose="020B0604030504040204" pitchFamily="34" charset="-120"/>
                <a:ea typeface="微軟正黑體" panose="020B0604030504040204" pitchFamily="34" charset="-120"/>
              </a:rPr>
              <a:t>註</a:t>
            </a:r>
            <a:r>
              <a:rPr lang="en-US" altLang="zh-TW" sz="700" dirty="0" smtClean="0">
                <a:latin typeface="微軟正黑體" panose="020B0604030504040204" pitchFamily="34" charset="-120"/>
                <a:ea typeface="微軟正黑體" panose="020B0604030504040204" pitchFamily="34" charset="-120"/>
              </a:rPr>
              <a:t>:</a:t>
            </a:r>
            <a:r>
              <a:rPr lang="zh-TW" altLang="en-US" sz="700" dirty="0" smtClean="0">
                <a:latin typeface="微軟正黑體" panose="020B0604030504040204" pitchFamily="34" charset="-120"/>
                <a:ea typeface="微軟正黑體" panose="020B0604030504040204" pitchFamily="34" charset="-120"/>
              </a:rPr>
              <a:t> 此數據因非三種藥物同時互相</a:t>
            </a:r>
            <a:r>
              <a:rPr lang="en-US" altLang="zh-TW" sz="700" dirty="0" smtClean="0">
                <a:latin typeface="微軟正黑體" panose="020B0604030504040204" pitchFamily="34" charset="-120"/>
                <a:ea typeface="微軟正黑體" panose="020B0604030504040204" pitchFamily="34" charset="-120"/>
              </a:rPr>
              <a:t/>
            </a:r>
            <a:br>
              <a:rPr lang="en-US" altLang="zh-TW" sz="700" dirty="0" smtClean="0">
                <a:latin typeface="微軟正黑體" panose="020B0604030504040204" pitchFamily="34" charset="-120"/>
                <a:ea typeface="微軟正黑體" panose="020B0604030504040204" pitchFamily="34" charset="-120"/>
              </a:rPr>
            </a:br>
            <a:r>
              <a:rPr lang="zh-TW" altLang="en-US" sz="700" dirty="0" smtClean="0">
                <a:latin typeface="微軟正黑體" panose="020B0604030504040204" pitchFamily="34" charset="-120"/>
                <a:ea typeface="微軟正黑體" panose="020B0604030504040204" pitchFamily="34" charset="-120"/>
              </a:rPr>
              <a:t>   比較，僅</a:t>
            </a:r>
            <a:r>
              <a:rPr lang="zh-TW" altLang="en-US" sz="700" dirty="0">
                <a:latin typeface="微軟正黑體" panose="020B0604030504040204" pitchFamily="34" charset="-120"/>
                <a:ea typeface="微軟正黑體" panose="020B0604030504040204" pitchFamily="34" charset="-120"/>
              </a:rPr>
              <a:t>供</a:t>
            </a:r>
            <a:r>
              <a:rPr lang="zh-TW" altLang="en-US" sz="700" dirty="0" smtClean="0">
                <a:latin typeface="微軟正黑體" panose="020B0604030504040204" pitchFamily="34" charset="-120"/>
                <a:ea typeface="微軟正黑體" panose="020B0604030504040204" pitchFamily="34" charset="-120"/>
              </a:rPr>
              <a:t>參考</a:t>
            </a:r>
            <a:endParaRPr lang="en-US" altLang="zh-TW" sz="700" dirty="0" smtClean="0">
              <a:latin typeface="微軟正黑體" panose="020B0604030504040204" pitchFamily="34" charset="-120"/>
              <a:ea typeface="微軟正黑體" panose="020B0604030504040204" pitchFamily="34" charset="-120"/>
            </a:endParaRPr>
          </a:p>
        </p:txBody>
      </p:sp>
      <p:sp>
        <p:nvSpPr>
          <p:cNvPr id="34" name="文字方塊 33"/>
          <p:cNvSpPr txBox="1"/>
          <p:nvPr/>
        </p:nvSpPr>
        <p:spPr>
          <a:xfrm>
            <a:off x="390297" y="9228445"/>
            <a:ext cx="1705485" cy="415498"/>
          </a:xfrm>
          <a:prstGeom prst="rect">
            <a:avLst/>
          </a:prstGeom>
          <a:noFill/>
        </p:spPr>
        <p:txBody>
          <a:bodyPr wrap="square" rtlCol="0">
            <a:spAutoFit/>
          </a:bodyPr>
          <a:lstStyle/>
          <a:p>
            <a:r>
              <a:rPr lang="en-US" altLang="zh-TW" sz="700" dirty="0">
                <a:latin typeface="微軟正黑體" panose="020B0604030504040204" pitchFamily="34" charset="-120"/>
                <a:ea typeface="微軟正黑體" panose="020B0604030504040204" pitchFamily="34" charset="-120"/>
              </a:rPr>
              <a:t>※</a:t>
            </a:r>
            <a:r>
              <a:rPr lang="zh-TW" altLang="en-US" sz="700" dirty="0">
                <a:latin typeface="微軟正黑體" panose="020B0604030504040204" pitchFamily="34" charset="-120"/>
                <a:ea typeface="微軟正黑體" panose="020B0604030504040204" pitchFamily="34" charset="-120"/>
              </a:rPr>
              <a:t>註</a:t>
            </a:r>
            <a:r>
              <a:rPr lang="en-US" altLang="zh-TW" sz="700" dirty="0">
                <a:latin typeface="微軟正黑體" panose="020B0604030504040204" pitchFamily="34" charset="-120"/>
                <a:ea typeface="微軟正黑體" panose="020B0604030504040204" pitchFamily="34" charset="-120"/>
              </a:rPr>
              <a:t>: </a:t>
            </a:r>
            <a:r>
              <a:rPr lang="zh-TW" altLang="en-US" sz="700" dirty="0">
                <a:latin typeface="微軟正黑體" panose="020B0604030504040204" pitchFamily="34" charset="-120"/>
                <a:ea typeface="微軟正黑體" panose="020B0604030504040204" pitchFamily="34" charset="-120"/>
              </a:rPr>
              <a:t>欲深入了解，請與醫師共同</a:t>
            </a:r>
            <a:r>
              <a:rPr lang="zh-TW" altLang="en-US" sz="700" dirty="0" smtClean="0">
                <a:latin typeface="微軟正黑體" panose="020B0604030504040204" pitchFamily="34" charset="-120"/>
                <a:ea typeface="微軟正黑體" panose="020B0604030504040204" pitchFamily="34" charset="-120"/>
              </a:rPr>
              <a:t>討論</a:t>
            </a:r>
            <a:endParaRPr lang="zh-TW" altLang="en-US" sz="700" dirty="0">
              <a:latin typeface="微軟正黑體" panose="020B0604030504040204" pitchFamily="34" charset="-120"/>
              <a:ea typeface="微軟正黑體" panose="020B0604030504040204" pitchFamily="34" charset="-120"/>
            </a:endParaRPr>
          </a:p>
          <a:p>
            <a:r>
              <a:rPr lang="en-US" altLang="zh-TW" sz="700" dirty="0" smtClean="0">
                <a:latin typeface="微軟正黑體" panose="020B0604030504040204" pitchFamily="34" charset="-120"/>
                <a:ea typeface="微軟正黑體" panose="020B0604030504040204" pitchFamily="34" charset="-120"/>
              </a:rPr>
              <a:t>※</a:t>
            </a:r>
            <a:r>
              <a:rPr lang="zh-TW" altLang="en-US" sz="700" dirty="0" smtClean="0">
                <a:latin typeface="微軟正黑體" panose="020B0604030504040204" pitchFamily="34" charset="-120"/>
                <a:ea typeface="微軟正黑體" panose="020B0604030504040204" pitchFamily="34" charset="-120"/>
              </a:rPr>
              <a:t>註</a:t>
            </a:r>
            <a:r>
              <a:rPr lang="en-US" altLang="zh-TW" sz="700" dirty="0" smtClean="0">
                <a:latin typeface="微軟正黑體" panose="020B0604030504040204" pitchFamily="34" charset="-120"/>
                <a:ea typeface="微軟正黑體" panose="020B0604030504040204" pitchFamily="34" charset="-120"/>
              </a:rPr>
              <a:t>:</a:t>
            </a:r>
            <a:r>
              <a:rPr lang="zh-TW" altLang="en-US" sz="700" dirty="0" smtClean="0">
                <a:latin typeface="微軟正黑體" panose="020B0604030504040204" pitchFamily="34" charset="-120"/>
                <a:ea typeface="微軟正黑體" panose="020B0604030504040204" pitchFamily="34" charset="-120"/>
              </a:rPr>
              <a:t> 此數據因非三種藥物同時互相</a:t>
            </a:r>
            <a:r>
              <a:rPr lang="en-US" altLang="zh-TW" sz="700" dirty="0" smtClean="0">
                <a:latin typeface="微軟正黑體" panose="020B0604030504040204" pitchFamily="34" charset="-120"/>
                <a:ea typeface="微軟正黑體" panose="020B0604030504040204" pitchFamily="34" charset="-120"/>
              </a:rPr>
              <a:t/>
            </a:r>
            <a:br>
              <a:rPr lang="en-US" altLang="zh-TW" sz="700" dirty="0" smtClean="0">
                <a:latin typeface="微軟正黑體" panose="020B0604030504040204" pitchFamily="34" charset="-120"/>
                <a:ea typeface="微軟正黑體" panose="020B0604030504040204" pitchFamily="34" charset="-120"/>
              </a:rPr>
            </a:br>
            <a:r>
              <a:rPr lang="zh-TW" altLang="en-US" sz="700" dirty="0" smtClean="0">
                <a:latin typeface="微軟正黑體" panose="020B0604030504040204" pitchFamily="34" charset="-120"/>
                <a:ea typeface="微軟正黑體" panose="020B0604030504040204" pitchFamily="34" charset="-120"/>
              </a:rPr>
              <a:t>   比較，僅</a:t>
            </a:r>
            <a:r>
              <a:rPr lang="zh-TW" altLang="en-US" sz="700" dirty="0">
                <a:latin typeface="微軟正黑體" panose="020B0604030504040204" pitchFamily="34" charset="-120"/>
                <a:ea typeface="微軟正黑體" panose="020B0604030504040204" pitchFamily="34" charset="-120"/>
              </a:rPr>
              <a:t>供</a:t>
            </a:r>
            <a:r>
              <a:rPr lang="zh-TW" altLang="en-US" sz="700" dirty="0" smtClean="0">
                <a:latin typeface="微軟正黑體" panose="020B0604030504040204" pitchFamily="34" charset="-120"/>
                <a:ea typeface="微軟正黑體" panose="020B0604030504040204" pitchFamily="34" charset="-120"/>
              </a:rPr>
              <a:t>參考</a:t>
            </a:r>
            <a:endParaRPr lang="en-US" altLang="zh-TW" sz="700" dirty="0" smtClean="0">
              <a:latin typeface="微軟正黑體" panose="020B0604030504040204" pitchFamily="34" charset="-120"/>
              <a:ea typeface="微軟正黑體" panose="020B0604030504040204" pitchFamily="34" charset="-120"/>
            </a:endParaRPr>
          </a:p>
        </p:txBody>
      </p:sp>
      <p:sp>
        <p:nvSpPr>
          <p:cNvPr id="36" name="文字方塊 35">
            <a:extLst>
              <a:ext uri="{FF2B5EF4-FFF2-40B4-BE49-F238E27FC236}">
                <a16:creationId xmlns:a16="http://schemas.microsoft.com/office/drawing/2014/main" xmlns="" id="{B09C6EB6-A443-448A-BD9D-C857902DBC70}"/>
              </a:ext>
            </a:extLst>
          </p:cNvPr>
          <p:cNvSpPr txBox="1"/>
          <p:nvPr/>
        </p:nvSpPr>
        <p:spPr>
          <a:xfrm>
            <a:off x="-41904" y="9592472"/>
            <a:ext cx="1605649" cy="307777"/>
          </a:xfrm>
          <a:prstGeom prst="rect">
            <a:avLst/>
          </a:prstGeom>
          <a:solidFill>
            <a:schemeClr val="accent2">
              <a:lumMod val="20000"/>
              <a:lumOff val="80000"/>
            </a:schemeClr>
          </a:solidFill>
        </p:spPr>
        <p:txBody>
          <a:bodyPr wrap="square" rtlCol="0">
            <a:spAutoFit/>
          </a:bodyPr>
          <a:lstStyle/>
          <a:p>
            <a:pPr defTabSz="457200"/>
            <a:r>
              <a:rPr lang="zh-TW" altLang="en-US" sz="1400" dirty="0">
                <a:solidFill>
                  <a:prstClr val="black"/>
                </a:solidFill>
                <a:latin typeface="微軟正黑體" panose="020B0604030504040204" pitchFamily="34" charset="-120"/>
                <a:ea typeface="微軟正黑體" panose="020B0604030504040204" pitchFamily="34" charset="-120"/>
              </a:rPr>
              <a:t>醫病</a:t>
            </a:r>
            <a:r>
              <a:rPr lang="zh-TW" altLang="en-US" sz="1400" dirty="0" smtClean="0">
                <a:solidFill>
                  <a:prstClr val="black"/>
                </a:solidFill>
                <a:latin typeface="微軟正黑體" panose="020B0604030504040204" pitchFamily="34" charset="-120"/>
                <a:ea typeface="微軟正黑體" panose="020B0604030504040204" pitchFamily="34" charset="-120"/>
              </a:rPr>
              <a:t>共享</a:t>
            </a:r>
            <a:r>
              <a:rPr lang="zh-TW" altLang="en-US" sz="1400" smtClean="0">
                <a:solidFill>
                  <a:prstClr val="black"/>
                </a:solidFill>
                <a:latin typeface="微軟正黑體" panose="020B0604030504040204" pitchFamily="34" charset="-120"/>
                <a:ea typeface="微軟正黑體" panose="020B0604030504040204" pitchFamily="34" charset="-120"/>
              </a:rPr>
              <a:t>決策 </a:t>
            </a:r>
            <a:r>
              <a:rPr lang="en-US" altLang="zh-TW" sz="1400" smtClean="0">
                <a:solidFill>
                  <a:prstClr val="black"/>
                </a:solidFill>
                <a:latin typeface="微軟正黑體" panose="020B0604030504040204" pitchFamily="34" charset="-120"/>
                <a:ea typeface="微軟正黑體" panose="020B0604030504040204" pitchFamily="34" charset="-120"/>
              </a:rPr>
              <a:t> p.3</a:t>
            </a:r>
            <a:endParaRPr lang="zh-TW" altLang="en-US" sz="1400" dirty="0">
              <a:solidFill>
                <a:prstClr val="black"/>
              </a:solidFill>
              <a:latin typeface="微軟正黑體" panose="020B0604030504040204" pitchFamily="34" charset="-120"/>
              <a:ea typeface="微軟正黑體" panose="020B0604030504040204" pitchFamily="34" charset="-120"/>
            </a:endParaRPr>
          </a:p>
        </p:txBody>
      </p:sp>
      <p:sp>
        <p:nvSpPr>
          <p:cNvPr id="21" name="文字方塊 20">
            <a:extLst>
              <a:ext uri="{FF2B5EF4-FFF2-40B4-BE49-F238E27FC236}">
                <a16:creationId xmlns:a16="http://schemas.microsoft.com/office/drawing/2014/main" xmlns="" id="{BECE9000-B734-491A-AF8F-E78E8AA65B6A}"/>
              </a:ext>
            </a:extLst>
          </p:cNvPr>
          <p:cNvSpPr txBox="1"/>
          <p:nvPr/>
        </p:nvSpPr>
        <p:spPr>
          <a:xfrm>
            <a:off x="4750272" y="110371"/>
            <a:ext cx="2182038" cy="261610"/>
          </a:xfrm>
          <a:prstGeom prst="rect">
            <a:avLst/>
          </a:prstGeom>
          <a:noFill/>
        </p:spPr>
        <p:txBody>
          <a:bodyPr wrap="square" rtlCol="0">
            <a:spAutoFit/>
          </a:bodyPr>
          <a:lstStyle/>
          <a:p>
            <a:pPr defTabSz="457200"/>
            <a:r>
              <a:rPr lang="en-US" altLang="zh-TW" sz="1100" dirty="0"/>
              <a:t>(</a:t>
            </a:r>
            <a:r>
              <a:rPr lang="en-US" altLang="zh-TW" sz="1100"/>
              <a:t>Version </a:t>
            </a:r>
            <a:r>
              <a:rPr lang="en-US" altLang="zh-TW" sz="1100" smtClean="0"/>
              <a:t>13</a:t>
            </a:r>
            <a:r>
              <a:rPr lang="zh-TW" altLang="en-US" sz="1100" smtClean="0"/>
              <a:t> </a:t>
            </a:r>
            <a:r>
              <a:rPr lang="en-US" altLang="zh-TW" sz="1100" dirty="0" smtClean="0"/>
              <a:t>&amp; </a:t>
            </a:r>
            <a:r>
              <a:rPr lang="en-US" altLang="zh-TW" sz="1100" dirty="0"/>
              <a:t>Date : </a:t>
            </a:r>
            <a:r>
              <a:rPr lang="en-US" altLang="zh-TW" sz="1100" smtClean="0"/>
              <a:t>Sept 16. </a:t>
            </a:r>
            <a:r>
              <a:rPr lang="en-US" altLang="zh-TW" sz="1100" dirty="0"/>
              <a:t>2018)</a:t>
            </a:r>
            <a:endParaRPr lang="zh-TW" altLang="en-US" sz="1100" dirty="0"/>
          </a:p>
        </p:txBody>
      </p:sp>
      <p:grpSp>
        <p:nvGrpSpPr>
          <p:cNvPr id="6" name="群組 5"/>
          <p:cNvGrpSpPr/>
          <p:nvPr/>
        </p:nvGrpSpPr>
        <p:grpSpPr>
          <a:xfrm>
            <a:off x="2043853" y="6910706"/>
            <a:ext cx="4439154" cy="2775002"/>
            <a:chOff x="2043853" y="6910706"/>
            <a:chExt cx="4439154" cy="2775002"/>
          </a:xfrm>
        </p:grpSpPr>
        <p:graphicFrame>
          <p:nvGraphicFramePr>
            <p:cNvPr id="26" name="圖表 25"/>
            <p:cNvGraphicFramePr>
              <a:graphicFrameLocks/>
            </p:cNvGraphicFramePr>
            <p:nvPr>
              <p:extLst>
                <p:ext uri="{D42A27DB-BD31-4B8C-83A1-F6EECF244321}">
                  <p14:modId xmlns:p14="http://schemas.microsoft.com/office/powerpoint/2010/main" xmlns="" val="664676324"/>
                </p:ext>
              </p:extLst>
            </p:nvPr>
          </p:nvGraphicFramePr>
          <p:xfrm>
            <a:off x="2043853" y="6910706"/>
            <a:ext cx="4439154" cy="2733237"/>
          </p:xfrm>
          <a:graphic>
            <a:graphicData uri="http://schemas.openxmlformats.org/drawingml/2006/chart">
              <c:chart xmlns:c="http://schemas.openxmlformats.org/drawingml/2006/chart" xmlns:r="http://schemas.openxmlformats.org/officeDocument/2006/relationships" r:id="rId3"/>
            </a:graphicData>
          </a:graphic>
        </p:graphicFrame>
        <p:sp>
          <p:nvSpPr>
            <p:cNvPr id="4" name="文字方塊 3"/>
            <p:cNvSpPr txBox="1"/>
            <p:nvPr/>
          </p:nvSpPr>
          <p:spPr>
            <a:xfrm>
              <a:off x="2418827" y="8879219"/>
              <a:ext cx="338554" cy="806489"/>
            </a:xfrm>
            <a:prstGeom prst="rect">
              <a:avLst/>
            </a:prstGeom>
            <a:noFill/>
          </p:spPr>
          <p:txBody>
            <a:bodyPr vert="eaVert" wrap="square" rtlCol="0">
              <a:spAutoFit/>
            </a:bodyPr>
            <a:lstStyle/>
            <a:p>
              <a:r>
                <a:rPr lang="zh-TW" altLang="en-US" sz="1000" dirty="0" smtClean="0">
                  <a:solidFill>
                    <a:schemeClr val="bg1"/>
                  </a:solidFill>
                  <a:latin typeface="微軟正黑體" panose="020B0604030504040204" pitchFamily="34" charset="-120"/>
                  <a:ea typeface="微軟正黑體" panose="020B0604030504040204" pitchFamily="34" charset="-120"/>
                </a:rPr>
                <a:t>艾瑞莎</a:t>
              </a:r>
              <a:endParaRPr lang="zh-TW" altLang="en-US" sz="1000" dirty="0">
                <a:solidFill>
                  <a:schemeClr val="bg1"/>
                </a:solidFill>
                <a:latin typeface="微軟正黑體" panose="020B0604030504040204" pitchFamily="34" charset="-120"/>
                <a:ea typeface="微軟正黑體" panose="020B0604030504040204" pitchFamily="34" charset="-120"/>
              </a:endParaRPr>
            </a:p>
          </p:txBody>
        </p:sp>
        <p:sp>
          <p:nvSpPr>
            <p:cNvPr id="32" name="文字方塊 31"/>
            <p:cNvSpPr txBox="1"/>
            <p:nvPr/>
          </p:nvSpPr>
          <p:spPr>
            <a:xfrm>
              <a:off x="2867710" y="8443092"/>
              <a:ext cx="338554" cy="806489"/>
            </a:xfrm>
            <a:prstGeom prst="rect">
              <a:avLst/>
            </a:prstGeom>
            <a:noFill/>
          </p:spPr>
          <p:txBody>
            <a:bodyPr vert="eaVert" wrap="square" rtlCol="0">
              <a:spAutoFit/>
            </a:bodyPr>
            <a:lstStyle/>
            <a:p>
              <a:r>
                <a:rPr lang="zh-TW" altLang="en-US" sz="1000" dirty="0" smtClean="0">
                  <a:latin typeface="微軟正黑體" panose="020B0604030504040204" pitchFamily="34" charset="-120"/>
                  <a:ea typeface="微軟正黑體" panose="020B0604030504040204" pitchFamily="34" charset="-120"/>
                </a:rPr>
                <a:t>化學治療</a:t>
              </a:r>
              <a:endParaRPr lang="zh-TW" altLang="en-US" sz="1000" dirty="0">
                <a:latin typeface="微軟正黑體" panose="020B0604030504040204" pitchFamily="34" charset="-120"/>
                <a:ea typeface="微軟正黑體" panose="020B0604030504040204" pitchFamily="34" charset="-120"/>
              </a:endParaRPr>
            </a:p>
          </p:txBody>
        </p:sp>
        <p:sp>
          <p:nvSpPr>
            <p:cNvPr id="33" name="文字方塊 32"/>
            <p:cNvSpPr txBox="1"/>
            <p:nvPr/>
          </p:nvSpPr>
          <p:spPr>
            <a:xfrm>
              <a:off x="2696200" y="8540965"/>
              <a:ext cx="338554" cy="806489"/>
            </a:xfrm>
            <a:prstGeom prst="rect">
              <a:avLst/>
            </a:prstGeom>
            <a:noFill/>
          </p:spPr>
          <p:txBody>
            <a:bodyPr vert="eaVert" wrap="square" rtlCol="0">
              <a:spAutoFit/>
            </a:bodyPr>
            <a:lstStyle/>
            <a:p>
              <a:r>
                <a:rPr lang="zh-TW" altLang="en-US" sz="1000" dirty="0" smtClean="0">
                  <a:solidFill>
                    <a:schemeClr val="bg1"/>
                  </a:solidFill>
                  <a:latin typeface="微軟正黑體" panose="020B0604030504040204" pitchFamily="34" charset="-120"/>
                  <a:ea typeface="微軟正黑體" panose="020B0604030504040204" pitchFamily="34" charset="-120"/>
                </a:rPr>
                <a:t>艾瑞莎</a:t>
              </a:r>
              <a:endParaRPr lang="zh-TW" altLang="en-US" sz="1000" dirty="0">
                <a:solidFill>
                  <a:schemeClr val="bg1"/>
                </a:solidFill>
                <a:latin typeface="微軟正黑體" panose="020B0604030504040204" pitchFamily="34" charset="-120"/>
                <a:ea typeface="微軟正黑體" panose="020B0604030504040204" pitchFamily="34" charset="-120"/>
              </a:endParaRPr>
            </a:p>
          </p:txBody>
        </p:sp>
        <p:sp>
          <p:nvSpPr>
            <p:cNvPr id="37" name="文字方塊 36"/>
            <p:cNvSpPr txBox="1"/>
            <p:nvPr/>
          </p:nvSpPr>
          <p:spPr>
            <a:xfrm>
              <a:off x="3492574" y="8436550"/>
              <a:ext cx="338554" cy="806489"/>
            </a:xfrm>
            <a:prstGeom prst="rect">
              <a:avLst/>
            </a:prstGeom>
            <a:noFill/>
          </p:spPr>
          <p:txBody>
            <a:bodyPr vert="eaVert" wrap="square" rtlCol="0">
              <a:spAutoFit/>
            </a:bodyPr>
            <a:lstStyle/>
            <a:p>
              <a:r>
                <a:rPr lang="zh-TW" altLang="en-US" sz="1000" dirty="0" smtClean="0">
                  <a:latin typeface="微軟正黑體" panose="020B0604030504040204" pitchFamily="34" charset="-120"/>
                  <a:ea typeface="微軟正黑體" panose="020B0604030504040204" pitchFamily="34" charset="-120"/>
                </a:rPr>
                <a:t>化學治療</a:t>
              </a:r>
              <a:endParaRPr lang="zh-TW" altLang="en-US" sz="1000" dirty="0">
                <a:latin typeface="微軟正黑體" panose="020B0604030504040204" pitchFamily="34" charset="-120"/>
                <a:ea typeface="微軟正黑體" panose="020B0604030504040204" pitchFamily="34" charset="-120"/>
              </a:endParaRPr>
            </a:p>
          </p:txBody>
        </p:sp>
        <p:sp>
          <p:nvSpPr>
            <p:cNvPr id="38" name="文字方塊 37"/>
            <p:cNvSpPr txBox="1"/>
            <p:nvPr/>
          </p:nvSpPr>
          <p:spPr>
            <a:xfrm>
              <a:off x="3933218" y="8540965"/>
              <a:ext cx="338554" cy="806489"/>
            </a:xfrm>
            <a:prstGeom prst="rect">
              <a:avLst/>
            </a:prstGeom>
            <a:noFill/>
          </p:spPr>
          <p:txBody>
            <a:bodyPr vert="eaVert" wrap="square" rtlCol="0">
              <a:spAutoFit/>
            </a:bodyPr>
            <a:lstStyle/>
            <a:p>
              <a:r>
                <a:rPr lang="zh-TW" altLang="en-US" sz="1000" dirty="0" smtClean="0">
                  <a:solidFill>
                    <a:schemeClr val="bg1"/>
                  </a:solidFill>
                  <a:latin typeface="微軟正黑體" panose="020B0604030504040204" pitchFamily="34" charset="-120"/>
                  <a:ea typeface="微軟正黑體" panose="020B0604030504040204" pitchFamily="34" charset="-120"/>
                </a:rPr>
                <a:t>得舒緩</a:t>
              </a:r>
              <a:endParaRPr lang="zh-TW" altLang="en-US" sz="1000" dirty="0">
                <a:solidFill>
                  <a:schemeClr val="bg1"/>
                </a:solidFill>
                <a:latin typeface="微軟正黑體" panose="020B0604030504040204" pitchFamily="34" charset="-120"/>
                <a:ea typeface="微軟正黑體" panose="020B0604030504040204" pitchFamily="34" charset="-120"/>
              </a:endParaRPr>
            </a:p>
          </p:txBody>
        </p:sp>
        <p:sp>
          <p:nvSpPr>
            <p:cNvPr id="39" name="文字方塊 38"/>
            <p:cNvSpPr txBox="1"/>
            <p:nvPr/>
          </p:nvSpPr>
          <p:spPr>
            <a:xfrm>
              <a:off x="4113976" y="8414018"/>
              <a:ext cx="338554" cy="806489"/>
            </a:xfrm>
            <a:prstGeom prst="rect">
              <a:avLst/>
            </a:prstGeom>
            <a:noFill/>
          </p:spPr>
          <p:txBody>
            <a:bodyPr vert="eaVert" wrap="square" rtlCol="0">
              <a:spAutoFit/>
            </a:bodyPr>
            <a:lstStyle/>
            <a:p>
              <a:r>
                <a:rPr lang="zh-TW" altLang="en-US" sz="1000" dirty="0" smtClean="0">
                  <a:latin typeface="微軟正黑體" panose="020B0604030504040204" pitchFamily="34" charset="-120"/>
                  <a:ea typeface="微軟正黑體" panose="020B0604030504040204" pitchFamily="34" charset="-120"/>
                </a:rPr>
                <a:t>化學治療</a:t>
              </a:r>
              <a:endParaRPr lang="zh-TW" altLang="en-US" sz="1000" dirty="0">
                <a:latin typeface="微軟正黑體" panose="020B0604030504040204" pitchFamily="34" charset="-120"/>
                <a:ea typeface="微軟正黑體" panose="020B0604030504040204" pitchFamily="34" charset="-120"/>
              </a:endParaRPr>
            </a:p>
          </p:txBody>
        </p:sp>
        <p:sp>
          <p:nvSpPr>
            <p:cNvPr id="40" name="文字方塊 39"/>
            <p:cNvSpPr txBox="1"/>
            <p:nvPr/>
          </p:nvSpPr>
          <p:spPr>
            <a:xfrm>
              <a:off x="4551014" y="8556450"/>
              <a:ext cx="338554" cy="806489"/>
            </a:xfrm>
            <a:prstGeom prst="rect">
              <a:avLst/>
            </a:prstGeom>
            <a:noFill/>
          </p:spPr>
          <p:txBody>
            <a:bodyPr vert="eaVert" wrap="square" rtlCol="0">
              <a:spAutoFit/>
            </a:bodyPr>
            <a:lstStyle/>
            <a:p>
              <a:r>
                <a:rPr lang="zh-TW" altLang="en-US" sz="1000" dirty="0" smtClean="0">
                  <a:solidFill>
                    <a:schemeClr val="bg1"/>
                  </a:solidFill>
                  <a:latin typeface="微軟正黑體" panose="020B0604030504040204" pitchFamily="34" charset="-120"/>
                  <a:ea typeface="微軟正黑體" panose="020B0604030504040204" pitchFamily="34" charset="-120"/>
                </a:rPr>
                <a:t>得舒緩</a:t>
              </a:r>
              <a:endParaRPr lang="zh-TW" altLang="en-US" sz="1000" dirty="0">
                <a:solidFill>
                  <a:schemeClr val="bg1"/>
                </a:solidFill>
                <a:latin typeface="微軟正黑體" panose="020B0604030504040204" pitchFamily="34" charset="-120"/>
                <a:ea typeface="微軟正黑體" panose="020B0604030504040204" pitchFamily="34" charset="-120"/>
              </a:endParaRPr>
            </a:p>
          </p:txBody>
        </p:sp>
        <p:sp>
          <p:nvSpPr>
            <p:cNvPr id="41" name="文字方塊 40"/>
            <p:cNvSpPr txBox="1"/>
            <p:nvPr/>
          </p:nvSpPr>
          <p:spPr>
            <a:xfrm>
              <a:off x="4710883" y="8436549"/>
              <a:ext cx="338554" cy="806489"/>
            </a:xfrm>
            <a:prstGeom prst="rect">
              <a:avLst/>
            </a:prstGeom>
            <a:noFill/>
          </p:spPr>
          <p:txBody>
            <a:bodyPr vert="eaVert" wrap="square" rtlCol="0">
              <a:spAutoFit/>
            </a:bodyPr>
            <a:lstStyle/>
            <a:p>
              <a:r>
                <a:rPr lang="zh-TW" altLang="en-US" sz="1000" dirty="0" smtClean="0">
                  <a:latin typeface="微軟正黑體" panose="020B0604030504040204" pitchFamily="34" charset="-120"/>
                  <a:ea typeface="微軟正黑體" panose="020B0604030504040204" pitchFamily="34" charset="-120"/>
                </a:rPr>
                <a:t>化學治療</a:t>
              </a:r>
              <a:endParaRPr lang="zh-TW" altLang="en-US" sz="1000" dirty="0">
                <a:latin typeface="微軟正黑體" panose="020B0604030504040204" pitchFamily="34" charset="-120"/>
                <a:ea typeface="微軟正黑體" panose="020B0604030504040204" pitchFamily="34" charset="-120"/>
              </a:endParaRPr>
            </a:p>
          </p:txBody>
        </p:sp>
        <p:sp>
          <p:nvSpPr>
            <p:cNvPr id="42" name="文字方塊 41"/>
            <p:cNvSpPr txBox="1"/>
            <p:nvPr/>
          </p:nvSpPr>
          <p:spPr>
            <a:xfrm>
              <a:off x="5167998" y="8547166"/>
              <a:ext cx="338554" cy="758278"/>
            </a:xfrm>
            <a:prstGeom prst="rect">
              <a:avLst/>
            </a:prstGeom>
            <a:noFill/>
          </p:spPr>
          <p:txBody>
            <a:bodyPr vert="eaVert" wrap="square" rtlCol="0">
              <a:spAutoFit/>
            </a:bodyPr>
            <a:lstStyle/>
            <a:p>
              <a:r>
                <a:rPr lang="zh-TW" altLang="en-US" sz="1000" dirty="0" smtClean="0">
                  <a:solidFill>
                    <a:schemeClr val="bg1"/>
                  </a:solidFill>
                  <a:latin typeface="微軟正黑體" panose="020B0604030504040204" pitchFamily="34" charset="-120"/>
                  <a:ea typeface="微軟正黑體" panose="020B0604030504040204" pitchFamily="34" charset="-120"/>
                </a:rPr>
                <a:t>妥復克</a:t>
              </a:r>
              <a:endParaRPr lang="zh-TW" altLang="en-US" sz="1000" dirty="0">
                <a:solidFill>
                  <a:schemeClr val="bg1"/>
                </a:solidFill>
                <a:latin typeface="微軟正黑體" panose="020B0604030504040204" pitchFamily="34" charset="-120"/>
                <a:ea typeface="微軟正黑體" panose="020B0604030504040204" pitchFamily="34" charset="-120"/>
              </a:endParaRPr>
            </a:p>
          </p:txBody>
        </p:sp>
        <p:sp>
          <p:nvSpPr>
            <p:cNvPr id="43" name="文字方塊 42"/>
            <p:cNvSpPr txBox="1"/>
            <p:nvPr/>
          </p:nvSpPr>
          <p:spPr>
            <a:xfrm>
              <a:off x="5343704" y="8438123"/>
              <a:ext cx="338554" cy="758278"/>
            </a:xfrm>
            <a:prstGeom prst="rect">
              <a:avLst/>
            </a:prstGeom>
            <a:noFill/>
          </p:spPr>
          <p:txBody>
            <a:bodyPr vert="eaVert" wrap="square" rtlCol="0">
              <a:spAutoFit/>
            </a:bodyPr>
            <a:lstStyle/>
            <a:p>
              <a:r>
                <a:rPr lang="zh-TW" altLang="en-US" sz="1000" dirty="0" smtClean="0">
                  <a:solidFill>
                    <a:schemeClr val="tx1">
                      <a:lumMod val="65000"/>
                      <a:lumOff val="35000"/>
                    </a:schemeClr>
                  </a:solidFill>
                  <a:latin typeface="微軟正黑體" panose="020B0604030504040204" pitchFamily="34" charset="-120"/>
                  <a:ea typeface="微軟正黑體" panose="020B0604030504040204" pitchFamily="34" charset="-120"/>
                </a:rPr>
                <a:t>化學治療</a:t>
              </a:r>
              <a:endParaRPr lang="zh-TW" altLang="en-US" sz="1000" dirty="0">
                <a:solidFill>
                  <a:schemeClr val="tx1">
                    <a:lumMod val="65000"/>
                    <a:lumOff val="35000"/>
                  </a:schemeClr>
                </a:solidFill>
                <a:latin typeface="微軟正黑體" panose="020B0604030504040204" pitchFamily="34" charset="-120"/>
                <a:ea typeface="微軟正黑體" panose="020B0604030504040204" pitchFamily="34" charset="-120"/>
              </a:endParaRPr>
            </a:p>
          </p:txBody>
        </p:sp>
        <p:sp>
          <p:nvSpPr>
            <p:cNvPr id="47" name="文字方塊 46"/>
            <p:cNvSpPr txBox="1"/>
            <p:nvPr/>
          </p:nvSpPr>
          <p:spPr>
            <a:xfrm>
              <a:off x="5771979" y="8557423"/>
              <a:ext cx="338554" cy="758278"/>
            </a:xfrm>
            <a:prstGeom prst="rect">
              <a:avLst/>
            </a:prstGeom>
            <a:noFill/>
          </p:spPr>
          <p:txBody>
            <a:bodyPr vert="eaVert" wrap="square" rtlCol="0">
              <a:spAutoFit/>
            </a:bodyPr>
            <a:lstStyle/>
            <a:p>
              <a:r>
                <a:rPr lang="zh-TW" altLang="en-US" sz="1000" dirty="0" smtClean="0">
                  <a:solidFill>
                    <a:schemeClr val="bg1"/>
                  </a:solidFill>
                  <a:latin typeface="微軟正黑體" panose="020B0604030504040204" pitchFamily="34" charset="-120"/>
                  <a:ea typeface="微軟正黑體" panose="020B0604030504040204" pitchFamily="34" charset="-120"/>
                </a:rPr>
                <a:t>妥復克</a:t>
              </a:r>
              <a:endParaRPr lang="zh-TW" altLang="en-US" sz="1000" dirty="0">
                <a:solidFill>
                  <a:schemeClr val="bg1"/>
                </a:solidFill>
                <a:latin typeface="微軟正黑體" panose="020B0604030504040204" pitchFamily="34" charset="-120"/>
                <a:ea typeface="微軟正黑體" panose="020B0604030504040204" pitchFamily="34" charset="-120"/>
              </a:endParaRPr>
            </a:p>
          </p:txBody>
        </p:sp>
        <p:sp>
          <p:nvSpPr>
            <p:cNvPr id="48" name="文字方塊 47"/>
            <p:cNvSpPr txBox="1"/>
            <p:nvPr/>
          </p:nvSpPr>
          <p:spPr>
            <a:xfrm>
              <a:off x="5956610" y="8443092"/>
              <a:ext cx="338554" cy="758278"/>
            </a:xfrm>
            <a:prstGeom prst="rect">
              <a:avLst/>
            </a:prstGeom>
            <a:noFill/>
          </p:spPr>
          <p:txBody>
            <a:bodyPr vert="eaVert" wrap="square" rtlCol="0">
              <a:spAutoFit/>
            </a:bodyPr>
            <a:lstStyle/>
            <a:p>
              <a:r>
                <a:rPr lang="zh-TW" altLang="en-US" sz="1000" dirty="0" smtClean="0">
                  <a:solidFill>
                    <a:schemeClr val="tx1">
                      <a:lumMod val="65000"/>
                      <a:lumOff val="35000"/>
                    </a:schemeClr>
                  </a:solidFill>
                  <a:latin typeface="微軟正黑體" panose="020B0604030504040204" pitchFamily="34" charset="-120"/>
                  <a:ea typeface="微軟正黑體" panose="020B0604030504040204" pitchFamily="34" charset="-120"/>
                </a:rPr>
                <a:t>化學治療</a:t>
              </a:r>
              <a:endParaRPr lang="zh-TW" altLang="en-US" sz="1000" dirty="0">
                <a:solidFill>
                  <a:schemeClr val="tx1">
                    <a:lumMod val="65000"/>
                    <a:lumOff val="35000"/>
                  </a:schemeClr>
                </a:solidFill>
                <a:latin typeface="微軟正黑體" panose="020B0604030504040204" pitchFamily="34" charset="-120"/>
                <a:ea typeface="微軟正黑體" panose="020B0604030504040204" pitchFamily="34" charset="-120"/>
              </a:endParaRPr>
            </a:p>
          </p:txBody>
        </p:sp>
      </p:grpSp>
      <p:sp>
        <p:nvSpPr>
          <p:cNvPr id="11" name="文字方塊 10"/>
          <p:cNvSpPr txBox="1"/>
          <p:nvPr/>
        </p:nvSpPr>
        <p:spPr>
          <a:xfrm>
            <a:off x="4226881" y="9359729"/>
            <a:ext cx="936446" cy="246221"/>
          </a:xfrm>
          <a:prstGeom prst="rect">
            <a:avLst/>
          </a:prstGeom>
          <a:noFill/>
        </p:spPr>
        <p:txBody>
          <a:bodyPr wrap="square" rtlCol="0">
            <a:spAutoFit/>
          </a:bodyPr>
          <a:lstStyle/>
          <a:p>
            <a:r>
              <a:rPr lang="zh-TW" altLang="en-US" sz="1000" b="1" dirty="0" smtClean="0">
                <a:latin typeface="微軟正黑體" panose="020B0604030504040204" pitchFamily="34" charset="-120"/>
                <a:ea typeface="微軟正黑體" panose="020B0604030504040204" pitchFamily="34" charset="-120"/>
              </a:rPr>
              <a:t>得舒緩</a:t>
            </a:r>
            <a:endParaRPr lang="zh-TW" altLang="en-US" sz="1000" b="1" dirty="0">
              <a:latin typeface="微軟正黑體" panose="020B0604030504040204" pitchFamily="34" charset="-120"/>
              <a:ea typeface="微軟正黑體" panose="020B0604030504040204" pitchFamily="34" charset="-120"/>
            </a:endParaRPr>
          </a:p>
        </p:txBody>
      </p:sp>
      <p:sp>
        <p:nvSpPr>
          <p:cNvPr id="50" name="文字方塊 49"/>
          <p:cNvSpPr txBox="1"/>
          <p:nvPr/>
        </p:nvSpPr>
        <p:spPr>
          <a:xfrm>
            <a:off x="5480420" y="9371475"/>
            <a:ext cx="936446" cy="246221"/>
          </a:xfrm>
          <a:prstGeom prst="rect">
            <a:avLst/>
          </a:prstGeom>
          <a:noFill/>
        </p:spPr>
        <p:txBody>
          <a:bodyPr wrap="square" rtlCol="0">
            <a:spAutoFit/>
          </a:bodyPr>
          <a:lstStyle/>
          <a:p>
            <a:r>
              <a:rPr lang="zh-TW" altLang="en-US" sz="1000" b="1" dirty="0" smtClean="0">
                <a:latin typeface="微軟正黑體" panose="020B0604030504040204" pitchFamily="34" charset="-120"/>
                <a:ea typeface="微軟正黑體" panose="020B0604030504040204" pitchFamily="34" charset="-120"/>
              </a:rPr>
              <a:t>妥復克</a:t>
            </a:r>
            <a:endParaRPr lang="zh-TW" altLang="en-US" sz="1000" b="1" dirty="0">
              <a:latin typeface="微軟正黑體" panose="020B0604030504040204" pitchFamily="34" charset="-120"/>
              <a:ea typeface="微軟正黑體" panose="020B0604030504040204" pitchFamily="34" charset="-120"/>
            </a:endParaRPr>
          </a:p>
        </p:txBody>
      </p:sp>
      <p:sp>
        <p:nvSpPr>
          <p:cNvPr id="51" name="文字方塊 50"/>
          <p:cNvSpPr txBox="1"/>
          <p:nvPr/>
        </p:nvSpPr>
        <p:spPr>
          <a:xfrm>
            <a:off x="3319931" y="8564986"/>
            <a:ext cx="338554" cy="806489"/>
          </a:xfrm>
          <a:prstGeom prst="rect">
            <a:avLst/>
          </a:prstGeom>
          <a:noFill/>
        </p:spPr>
        <p:txBody>
          <a:bodyPr vert="eaVert" wrap="square" rtlCol="0">
            <a:spAutoFit/>
          </a:bodyPr>
          <a:lstStyle/>
          <a:p>
            <a:r>
              <a:rPr lang="zh-TW" altLang="en-US" sz="1000" dirty="0" smtClean="0">
                <a:solidFill>
                  <a:schemeClr val="bg1"/>
                </a:solidFill>
                <a:latin typeface="微軟正黑體" panose="020B0604030504040204" pitchFamily="34" charset="-120"/>
                <a:ea typeface="微軟正黑體" panose="020B0604030504040204" pitchFamily="34" charset="-120"/>
              </a:rPr>
              <a:t>艾瑞莎</a:t>
            </a:r>
            <a:endParaRPr lang="zh-TW" altLang="en-US" sz="1000" dirty="0">
              <a:solidFill>
                <a:schemeClr val="bg1"/>
              </a:solidFill>
              <a:latin typeface="微軟正黑體" panose="020B0604030504040204" pitchFamily="34" charset="-120"/>
              <a:ea typeface="微軟正黑體" panose="020B0604030504040204" pitchFamily="34" charset="-120"/>
            </a:endParaRPr>
          </a:p>
        </p:txBody>
      </p:sp>
      <p:grpSp>
        <p:nvGrpSpPr>
          <p:cNvPr id="19" name="群組 18"/>
          <p:cNvGrpSpPr/>
          <p:nvPr/>
        </p:nvGrpSpPr>
        <p:grpSpPr>
          <a:xfrm>
            <a:off x="2797951" y="9209393"/>
            <a:ext cx="3437720" cy="153545"/>
            <a:chOff x="2797951" y="9209393"/>
            <a:chExt cx="3437720" cy="153545"/>
          </a:xfrm>
        </p:grpSpPr>
        <p:sp>
          <p:nvSpPr>
            <p:cNvPr id="12" name="左大括弧 11"/>
            <p:cNvSpPr/>
            <p:nvPr/>
          </p:nvSpPr>
          <p:spPr>
            <a:xfrm rot="16200000">
              <a:off x="3214814" y="8798881"/>
              <a:ext cx="136804" cy="970530"/>
            </a:xfrm>
            <a:prstGeom prst="leftBrace">
              <a:avLst>
                <a:gd name="adj1" fmla="val 9437"/>
                <a:gd name="adj2" fmla="val 49535"/>
              </a:avLst>
            </a:prstGeom>
            <a:ln>
              <a:solidFill>
                <a:srgbClr val="C00000"/>
              </a:solidFill>
            </a:ln>
          </p:spPr>
          <p:style>
            <a:lnRef idx="1">
              <a:schemeClr val="dk1"/>
            </a:lnRef>
            <a:fillRef idx="0">
              <a:schemeClr val="dk1"/>
            </a:fillRef>
            <a:effectRef idx="0">
              <a:schemeClr val="dk1"/>
            </a:effectRef>
            <a:fontRef idx="minor">
              <a:schemeClr val="tx1"/>
            </a:fontRef>
          </p:style>
          <p:txBody>
            <a:bodyPr rtlCol="0" anchor="ctr"/>
            <a:lstStyle/>
            <a:p>
              <a:pPr algn="ctr"/>
              <a:endParaRPr lang="zh-TW" altLang="en-US"/>
            </a:p>
          </p:txBody>
        </p:sp>
        <p:sp>
          <p:nvSpPr>
            <p:cNvPr id="54" name="左大括弧 53"/>
            <p:cNvSpPr/>
            <p:nvPr/>
          </p:nvSpPr>
          <p:spPr>
            <a:xfrm rot="16200000">
              <a:off x="4432823" y="8800901"/>
              <a:ext cx="153545" cy="970530"/>
            </a:xfrm>
            <a:prstGeom prst="leftBrace">
              <a:avLst>
                <a:gd name="adj1" fmla="val 9437"/>
                <a:gd name="adj2" fmla="val 49535"/>
              </a:avLst>
            </a:prstGeom>
            <a:ln>
              <a:solidFill>
                <a:schemeClr val="bg2">
                  <a:lumMod val="25000"/>
                </a:schemeClr>
              </a:solidFill>
            </a:ln>
          </p:spPr>
          <p:style>
            <a:lnRef idx="1">
              <a:schemeClr val="dk1"/>
            </a:lnRef>
            <a:fillRef idx="0">
              <a:schemeClr val="dk1"/>
            </a:fillRef>
            <a:effectRef idx="0">
              <a:schemeClr val="dk1"/>
            </a:effectRef>
            <a:fontRef idx="minor">
              <a:schemeClr val="tx1"/>
            </a:fontRef>
          </p:style>
          <p:txBody>
            <a:bodyPr rtlCol="0" anchor="ctr"/>
            <a:lstStyle/>
            <a:p>
              <a:pPr algn="ctr"/>
              <a:endParaRPr lang="zh-TW" altLang="en-US"/>
            </a:p>
          </p:txBody>
        </p:sp>
        <p:sp>
          <p:nvSpPr>
            <p:cNvPr id="70" name="左大括弧 69"/>
            <p:cNvSpPr/>
            <p:nvPr/>
          </p:nvSpPr>
          <p:spPr>
            <a:xfrm rot="16200000">
              <a:off x="5682004" y="8792531"/>
              <a:ext cx="136804" cy="970530"/>
            </a:xfrm>
            <a:prstGeom prst="leftBrace">
              <a:avLst>
                <a:gd name="adj1" fmla="val 9437"/>
                <a:gd name="adj2" fmla="val 49535"/>
              </a:avLst>
            </a:prstGeom>
            <a:ln>
              <a:solidFill>
                <a:schemeClr val="accent1">
                  <a:lumMod val="75000"/>
                </a:schemeClr>
              </a:solidFill>
            </a:ln>
          </p:spPr>
          <p:style>
            <a:lnRef idx="1">
              <a:schemeClr val="dk1"/>
            </a:lnRef>
            <a:fillRef idx="0">
              <a:schemeClr val="dk1"/>
            </a:fillRef>
            <a:effectRef idx="0">
              <a:schemeClr val="dk1"/>
            </a:effectRef>
            <a:fontRef idx="minor">
              <a:schemeClr val="tx1"/>
            </a:fontRef>
          </p:style>
          <p:txBody>
            <a:bodyPr rtlCol="0" anchor="ctr"/>
            <a:lstStyle/>
            <a:p>
              <a:pPr algn="ctr"/>
              <a:endParaRPr lang="zh-TW" altLang="en-US"/>
            </a:p>
          </p:txBody>
        </p:sp>
      </p:grpSp>
      <p:graphicFrame>
        <p:nvGraphicFramePr>
          <p:cNvPr id="71" name="圖表 70"/>
          <p:cNvGraphicFramePr>
            <a:graphicFrameLocks/>
          </p:cNvGraphicFramePr>
          <p:nvPr>
            <p:extLst>
              <p:ext uri="{D42A27DB-BD31-4B8C-83A1-F6EECF244321}">
                <p14:modId xmlns:p14="http://schemas.microsoft.com/office/powerpoint/2010/main" xmlns="" val="1398069872"/>
              </p:ext>
            </p:extLst>
          </p:nvPr>
        </p:nvGraphicFramePr>
        <p:xfrm>
          <a:off x="2188633" y="4113544"/>
          <a:ext cx="4294374" cy="2554151"/>
        </p:xfrm>
        <a:graphic>
          <a:graphicData uri="http://schemas.openxmlformats.org/drawingml/2006/chart">
            <c:chart xmlns:c="http://schemas.openxmlformats.org/drawingml/2006/chart" xmlns:r="http://schemas.openxmlformats.org/officeDocument/2006/relationships" r:id="rId4"/>
          </a:graphicData>
        </a:graphic>
      </p:graphicFrame>
      <p:sp>
        <p:nvSpPr>
          <p:cNvPr id="16" name="文字方塊 15"/>
          <p:cNvSpPr txBox="1"/>
          <p:nvPr/>
        </p:nvSpPr>
        <p:spPr>
          <a:xfrm>
            <a:off x="2584344" y="6043560"/>
            <a:ext cx="292388" cy="2079841"/>
          </a:xfrm>
          <a:prstGeom prst="rect">
            <a:avLst/>
          </a:prstGeom>
          <a:noFill/>
        </p:spPr>
        <p:txBody>
          <a:bodyPr vert="eaVert" wrap="square" rtlCol="0">
            <a:spAutoFit/>
          </a:bodyPr>
          <a:lstStyle/>
          <a:p>
            <a:r>
              <a:rPr lang="zh-TW" altLang="en-US" sz="700" dirty="0" smtClean="0">
                <a:solidFill>
                  <a:schemeClr val="bg1"/>
                </a:solidFill>
                <a:latin typeface="微軟正黑體" panose="020B0604030504040204" pitchFamily="34" charset="-120"/>
                <a:ea typeface="微軟正黑體" panose="020B0604030504040204" pitchFamily="34" charset="-120"/>
              </a:rPr>
              <a:t>艾瑞莎</a:t>
            </a:r>
            <a:endParaRPr lang="zh-TW" altLang="en-US" sz="700" dirty="0">
              <a:solidFill>
                <a:schemeClr val="bg1"/>
              </a:solidFill>
              <a:latin typeface="微軟正黑體" panose="020B0604030504040204" pitchFamily="34" charset="-120"/>
              <a:ea typeface="微軟正黑體" panose="020B0604030504040204" pitchFamily="34" charset="-120"/>
            </a:endParaRPr>
          </a:p>
        </p:txBody>
      </p:sp>
      <p:sp>
        <p:nvSpPr>
          <p:cNvPr id="72" name="文字方塊 71"/>
          <p:cNvSpPr txBox="1"/>
          <p:nvPr/>
        </p:nvSpPr>
        <p:spPr>
          <a:xfrm>
            <a:off x="3234308" y="6043559"/>
            <a:ext cx="292388" cy="2079841"/>
          </a:xfrm>
          <a:prstGeom prst="rect">
            <a:avLst/>
          </a:prstGeom>
          <a:noFill/>
        </p:spPr>
        <p:txBody>
          <a:bodyPr vert="eaVert" wrap="square" rtlCol="0">
            <a:spAutoFit/>
          </a:bodyPr>
          <a:lstStyle/>
          <a:p>
            <a:r>
              <a:rPr lang="zh-TW" altLang="en-US" sz="700" dirty="0" smtClean="0">
                <a:solidFill>
                  <a:schemeClr val="bg1"/>
                </a:solidFill>
                <a:latin typeface="微軟正黑體" panose="020B0604030504040204" pitchFamily="34" charset="-120"/>
                <a:ea typeface="微軟正黑體" panose="020B0604030504040204" pitchFamily="34" charset="-120"/>
              </a:rPr>
              <a:t>艾瑞莎</a:t>
            </a:r>
            <a:endParaRPr lang="zh-TW" altLang="en-US" sz="700" dirty="0">
              <a:solidFill>
                <a:schemeClr val="bg1"/>
              </a:solidFill>
              <a:latin typeface="微軟正黑體" panose="020B0604030504040204" pitchFamily="34" charset="-120"/>
              <a:ea typeface="微軟正黑體" panose="020B0604030504040204" pitchFamily="34" charset="-120"/>
            </a:endParaRPr>
          </a:p>
        </p:txBody>
      </p:sp>
      <p:sp>
        <p:nvSpPr>
          <p:cNvPr id="73" name="文字方塊 72"/>
          <p:cNvSpPr txBox="1"/>
          <p:nvPr/>
        </p:nvSpPr>
        <p:spPr>
          <a:xfrm>
            <a:off x="3857025" y="6042022"/>
            <a:ext cx="292388" cy="2079841"/>
          </a:xfrm>
          <a:prstGeom prst="rect">
            <a:avLst/>
          </a:prstGeom>
          <a:noFill/>
        </p:spPr>
        <p:txBody>
          <a:bodyPr vert="eaVert" wrap="square" rtlCol="0">
            <a:spAutoFit/>
          </a:bodyPr>
          <a:lstStyle/>
          <a:p>
            <a:r>
              <a:rPr lang="zh-TW" altLang="en-US" sz="700" dirty="0" smtClean="0">
                <a:solidFill>
                  <a:schemeClr val="bg1"/>
                </a:solidFill>
                <a:latin typeface="微軟正黑體" panose="020B0604030504040204" pitchFamily="34" charset="-120"/>
                <a:ea typeface="微軟正黑體" panose="020B0604030504040204" pitchFamily="34" charset="-120"/>
              </a:rPr>
              <a:t>得舒緩</a:t>
            </a:r>
            <a:endParaRPr lang="zh-TW" altLang="en-US" sz="700" dirty="0">
              <a:solidFill>
                <a:schemeClr val="bg1"/>
              </a:solidFill>
              <a:latin typeface="微軟正黑體" panose="020B0604030504040204" pitchFamily="34" charset="-120"/>
              <a:ea typeface="微軟正黑體" panose="020B0604030504040204" pitchFamily="34" charset="-120"/>
            </a:endParaRPr>
          </a:p>
        </p:txBody>
      </p:sp>
      <p:sp>
        <p:nvSpPr>
          <p:cNvPr id="74" name="文字方塊 73"/>
          <p:cNvSpPr txBox="1"/>
          <p:nvPr/>
        </p:nvSpPr>
        <p:spPr>
          <a:xfrm>
            <a:off x="4506003" y="6043418"/>
            <a:ext cx="292388" cy="2079841"/>
          </a:xfrm>
          <a:prstGeom prst="rect">
            <a:avLst/>
          </a:prstGeom>
          <a:noFill/>
        </p:spPr>
        <p:txBody>
          <a:bodyPr vert="eaVert" wrap="square" rtlCol="0">
            <a:spAutoFit/>
          </a:bodyPr>
          <a:lstStyle/>
          <a:p>
            <a:r>
              <a:rPr lang="zh-TW" altLang="en-US" sz="700" dirty="0" smtClean="0">
                <a:solidFill>
                  <a:schemeClr val="bg1"/>
                </a:solidFill>
                <a:latin typeface="微軟正黑體" panose="020B0604030504040204" pitchFamily="34" charset="-120"/>
                <a:ea typeface="微軟正黑體" panose="020B0604030504040204" pitchFamily="34" charset="-120"/>
              </a:rPr>
              <a:t>得舒緩</a:t>
            </a:r>
            <a:endParaRPr lang="zh-TW" altLang="en-US" sz="700" dirty="0">
              <a:solidFill>
                <a:schemeClr val="bg1"/>
              </a:solidFill>
              <a:latin typeface="微軟正黑體" panose="020B0604030504040204" pitchFamily="34" charset="-120"/>
              <a:ea typeface="微軟正黑體" panose="020B0604030504040204" pitchFamily="34" charset="-120"/>
            </a:endParaRPr>
          </a:p>
        </p:txBody>
      </p:sp>
      <p:sp>
        <p:nvSpPr>
          <p:cNvPr id="75" name="文字方塊 74"/>
          <p:cNvSpPr txBox="1"/>
          <p:nvPr/>
        </p:nvSpPr>
        <p:spPr>
          <a:xfrm>
            <a:off x="5132345" y="6060326"/>
            <a:ext cx="292388" cy="2079841"/>
          </a:xfrm>
          <a:prstGeom prst="rect">
            <a:avLst/>
          </a:prstGeom>
          <a:noFill/>
        </p:spPr>
        <p:txBody>
          <a:bodyPr vert="eaVert" wrap="square" rtlCol="0">
            <a:spAutoFit/>
          </a:bodyPr>
          <a:lstStyle/>
          <a:p>
            <a:r>
              <a:rPr lang="zh-TW" altLang="en-US" sz="700" dirty="0" smtClean="0">
                <a:solidFill>
                  <a:schemeClr val="bg1"/>
                </a:solidFill>
                <a:latin typeface="微軟正黑體" panose="020B0604030504040204" pitchFamily="34" charset="-120"/>
                <a:ea typeface="微軟正黑體" panose="020B0604030504040204" pitchFamily="34" charset="-120"/>
              </a:rPr>
              <a:t>妥復克</a:t>
            </a:r>
            <a:endParaRPr lang="zh-TW" altLang="en-US" sz="700" dirty="0">
              <a:solidFill>
                <a:schemeClr val="bg1"/>
              </a:solidFill>
              <a:latin typeface="微軟正黑體" panose="020B0604030504040204" pitchFamily="34" charset="-120"/>
              <a:ea typeface="微軟正黑體" panose="020B0604030504040204" pitchFamily="34" charset="-120"/>
            </a:endParaRPr>
          </a:p>
        </p:txBody>
      </p:sp>
      <p:sp>
        <p:nvSpPr>
          <p:cNvPr id="76" name="文字方塊 75"/>
          <p:cNvSpPr txBox="1"/>
          <p:nvPr/>
        </p:nvSpPr>
        <p:spPr>
          <a:xfrm>
            <a:off x="5770094" y="6055232"/>
            <a:ext cx="292388" cy="2079841"/>
          </a:xfrm>
          <a:prstGeom prst="rect">
            <a:avLst/>
          </a:prstGeom>
          <a:noFill/>
        </p:spPr>
        <p:txBody>
          <a:bodyPr vert="eaVert" wrap="square" rtlCol="0">
            <a:spAutoFit/>
          </a:bodyPr>
          <a:lstStyle/>
          <a:p>
            <a:r>
              <a:rPr lang="zh-TW" altLang="en-US" sz="700" dirty="0" smtClean="0">
                <a:solidFill>
                  <a:schemeClr val="bg1"/>
                </a:solidFill>
                <a:latin typeface="微軟正黑體" panose="020B0604030504040204" pitchFamily="34" charset="-120"/>
                <a:ea typeface="微軟正黑體" panose="020B0604030504040204" pitchFamily="34" charset="-120"/>
              </a:rPr>
              <a:t>妥復克</a:t>
            </a:r>
            <a:endParaRPr lang="zh-TW" altLang="en-US" sz="700" dirty="0">
              <a:solidFill>
                <a:schemeClr val="bg1"/>
              </a:solidFill>
              <a:latin typeface="微軟正黑體" panose="020B0604030504040204" pitchFamily="34" charset="-120"/>
              <a:ea typeface="微軟正黑體" panose="020B0604030504040204" pitchFamily="34" charset="-120"/>
            </a:endParaRPr>
          </a:p>
        </p:txBody>
      </p:sp>
      <p:sp>
        <p:nvSpPr>
          <p:cNvPr id="77" name="文字方塊 76"/>
          <p:cNvSpPr txBox="1"/>
          <p:nvPr/>
        </p:nvSpPr>
        <p:spPr>
          <a:xfrm>
            <a:off x="2762838" y="5974831"/>
            <a:ext cx="292388" cy="2079841"/>
          </a:xfrm>
          <a:prstGeom prst="rect">
            <a:avLst/>
          </a:prstGeom>
          <a:noFill/>
        </p:spPr>
        <p:txBody>
          <a:bodyPr vert="eaVert" wrap="square" rtlCol="0">
            <a:spAutoFit/>
          </a:bodyPr>
          <a:lstStyle/>
          <a:p>
            <a:r>
              <a:rPr lang="zh-TW" altLang="en-US" sz="700" dirty="0" smtClean="0">
                <a:latin typeface="微軟正黑體" panose="020B0604030504040204" pitchFamily="34" charset="-120"/>
                <a:ea typeface="微軟正黑體" panose="020B0604030504040204" pitchFamily="34" charset="-120"/>
              </a:rPr>
              <a:t>化學治療</a:t>
            </a:r>
            <a:endParaRPr lang="zh-TW" altLang="en-US" sz="700" dirty="0">
              <a:latin typeface="微軟正黑體" panose="020B0604030504040204" pitchFamily="34" charset="-120"/>
              <a:ea typeface="微軟正黑體" panose="020B0604030504040204" pitchFamily="34" charset="-120"/>
            </a:endParaRPr>
          </a:p>
        </p:txBody>
      </p:sp>
      <p:sp>
        <p:nvSpPr>
          <p:cNvPr id="78" name="文字方塊 77"/>
          <p:cNvSpPr txBox="1"/>
          <p:nvPr/>
        </p:nvSpPr>
        <p:spPr>
          <a:xfrm>
            <a:off x="3411625" y="5974369"/>
            <a:ext cx="292388" cy="2079841"/>
          </a:xfrm>
          <a:prstGeom prst="rect">
            <a:avLst/>
          </a:prstGeom>
          <a:noFill/>
        </p:spPr>
        <p:txBody>
          <a:bodyPr vert="eaVert" wrap="square" rtlCol="0">
            <a:spAutoFit/>
          </a:bodyPr>
          <a:lstStyle/>
          <a:p>
            <a:r>
              <a:rPr lang="zh-TW" altLang="en-US" sz="700" dirty="0" smtClean="0">
                <a:latin typeface="微軟正黑體" panose="020B0604030504040204" pitchFamily="34" charset="-120"/>
                <a:ea typeface="微軟正黑體" panose="020B0604030504040204" pitchFamily="34" charset="-120"/>
              </a:rPr>
              <a:t>化學治療</a:t>
            </a:r>
            <a:endParaRPr lang="zh-TW" altLang="en-US" sz="700" dirty="0">
              <a:latin typeface="微軟正黑體" panose="020B0604030504040204" pitchFamily="34" charset="-120"/>
              <a:ea typeface="微軟正黑體" panose="020B0604030504040204" pitchFamily="34" charset="-120"/>
            </a:endParaRPr>
          </a:p>
        </p:txBody>
      </p:sp>
      <p:sp>
        <p:nvSpPr>
          <p:cNvPr id="79" name="文字方塊 78"/>
          <p:cNvSpPr txBox="1"/>
          <p:nvPr/>
        </p:nvSpPr>
        <p:spPr>
          <a:xfrm>
            <a:off x="4037127" y="5974692"/>
            <a:ext cx="292388" cy="2079841"/>
          </a:xfrm>
          <a:prstGeom prst="rect">
            <a:avLst/>
          </a:prstGeom>
          <a:noFill/>
        </p:spPr>
        <p:txBody>
          <a:bodyPr vert="eaVert" wrap="square" rtlCol="0">
            <a:spAutoFit/>
          </a:bodyPr>
          <a:lstStyle/>
          <a:p>
            <a:r>
              <a:rPr lang="zh-TW" altLang="en-US" sz="700" dirty="0" smtClean="0">
                <a:latin typeface="微軟正黑體" panose="020B0604030504040204" pitchFamily="34" charset="-120"/>
                <a:ea typeface="微軟正黑體" panose="020B0604030504040204" pitchFamily="34" charset="-120"/>
              </a:rPr>
              <a:t>化學治療</a:t>
            </a:r>
            <a:endParaRPr lang="zh-TW" altLang="en-US" sz="700" dirty="0">
              <a:latin typeface="微軟正黑體" panose="020B0604030504040204" pitchFamily="34" charset="-120"/>
              <a:ea typeface="微軟正黑體" panose="020B0604030504040204" pitchFamily="34" charset="-120"/>
            </a:endParaRPr>
          </a:p>
        </p:txBody>
      </p:sp>
      <p:sp>
        <p:nvSpPr>
          <p:cNvPr id="81" name="文字方塊 80"/>
          <p:cNvSpPr txBox="1"/>
          <p:nvPr/>
        </p:nvSpPr>
        <p:spPr>
          <a:xfrm>
            <a:off x="4678071" y="5974691"/>
            <a:ext cx="292388" cy="2079841"/>
          </a:xfrm>
          <a:prstGeom prst="rect">
            <a:avLst/>
          </a:prstGeom>
          <a:noFill/>
        </p:spPr>
        <p:txBody>
          <a:bodyPr vert="eaVert" wrap="square" rtlCol="0">
            <a:spAutoFit/>
          </a:bodyPr>
          <a:lstStyle/>
          <a:p>
            <a:r>
              <a:rPr lang="zh-TW" altLang="en-US" sz="700" dirty="0" smtClean="0">
                <a:latin typeface="微軟正黑體" panose="020B0604030504040204" pitchFamily="34" charset="-120"/>
                <a:ea typeface="微軟正黑體" panose="020B0604030504040204" pitchFamily="34" charset="-120"/>
              </a:rPr>
              <a:t>化學治療</a:t>
            </a:r>
            <a:endParaRPr lang="zh-TW" altLang="en-US" sz="700" dirty="0">
              <a:latin typeface="微軟正黑體" panose="020B0604030504040204" pitchFamily="34" charset="-120"/>
              <a:ea typeface="微軟正黑體" panose="020B0604030504040204" pitchFamily="34" charset="-120"/>
            </a:endParaRPr>
          </a:p>
        </p:txBody>
      </p:sp>
      <p:sp>
        <p:nvSpPr>
          <p:cNvPr id="82" name="文字方塊 81"/>
          <p:cNvSpPr txBox="1"/>
          <p:nvPr/>
        </p:nvSpPr>
        <p:spPr>
          <a:xfrm>
            <a:off x="5315820" y="5979995"/>
            <a:ext cx="292388" cy="2079841"/>
          </a:xfrm>
          <a:prstGeom prst="rect">
            <a:avLst/>
          </a:prstGeom>
          <a:noFill/>
        </p:spPr>
        <p:txBody>
          <a:bodyPr vert="eaVert" wrap="square" rtlCol="0">
            <a:spAutoFit/>
          </a:bodyPr>
          <a:lstStyle/>
          <a:p>
            <a:r>
              <a:rPr lang="zh-TW" altLang="en-US" sz="700" dirty="0" smtClean="0">
                <a:latin typeface="微軟正黑體" panose="020B0604030504040204" pitchFamily="34" charset="-120"/>
                <a:ea typeface="微軟正黑體" panose="020B0604030504040204" pitchFamily="34" charset="-120"/>
              </a:rPr>
              <a:t>化學治療</a:t>
            </a:r>
            <a:endParaRPr lang="zh-TW" altLang="en-US" sz="700" dirty="0">
              <a:latin typeface="微軟正黑體" panose="020B0604030504040204" pitchFamily="34" charset="-120"/>
              <a:ea typeface="微軟正黑體" panose="020B0604030504040204" pitchFamily="34" charset="-120"/>
            </a:endParaRPr>
          </a:p>
        </p:txBody>
      </p:sp>
      <p:sp>
        <p:nvSpPr>
          <p:cNvPr id="87" name="文字方塊 86"/>
          <p:cNvSpPr txBox="1"/>
          <p:nvPr/>
        </p:nvSpPr>
        <p:spPr>
          <a:xfrm>
            <a:off x="5958469" y="5978978"/>
            <a:ext cx="292388" cy="2079841"/>
          </a:xfrm>
          <a:prstGeom prst="rect">
            <a:avLst/>
          </a:prstGeom>
          <a:noFill/>
        </p:spPr>
        <p:txBody>
          <a:bodyPr vert="eaVert" wrap="square" rtlCol="0">
            <a:spAutoFit/>
          </a:bodyPr>
          <a:lstStyle/>
          <a:p>
            <a:r>
              <a:rPr lang="zh-TW" altLang="en-US" sz="700" dirty="0" smtClean="0">
                <a:latin typeface="微軟正黑體" panose="020B0604030504040204" pitchFamily="34" charset="-120"/>
                <a:ea typeface="微軟正黑體" panose="020B0604030504040204" pitchFamily="34" charset="-120"/>
              </a:rPr>
              <a:t>化學治療</a:t>
            </a:r>
            <a:endParaRPr lang="zh-TW" altLang="en-US" sz="700" dirty="0">
              <a:latin typeface="微軟正黑體" panose="020B0604030504040204" pitchFamily="34" charset="-120"/>
              <a:ea typeface="微軟正黑體" panose="020B0604030504040204" pitchFamily="34" charset="-120"/>
            </a:endParaRPr>
          </a:p>
        </p:txBody>
      </p:sp>
      <p:sp>
        <p:nvSpPr>
          <p:cNvPr id="17" name="文字方塊 16"/>
          <p:cNvSpPr txBox="1"/>
          <p:nvPr/>
        </p:nvSpPr>
        <p:spPr>
          <a:xfrm>
            <a:off x="1997820" y="5018590"/>
            <a:ext cx="338554" cy="1054100"/>
          </a:xfrm>
          <a:prstGeom prst="rect">
            <a:avLst/>
          </a:prstGeom>
          <a:noFill/>
        </p:spPr>
        <p:txBody>
          <a:bodyPr vert="eaVert" wrap="square" rtlCol="0">
            <a:spAutoFit/>
          </a:bodyPr>
          <a:lstStyle/>
          <a:p>
            <a:r>
              <a:rPr lang="zh-TW" altLang="en-US" sz="1000" dirty="0" smtClean="0">
                <a:latin typeface="微軟正黑體" panose="020B0604030504040204" pitchFamily="34" charset="-120"/>
                <a:ea typeface="微軟正黑體" panose="020B0604030504040204" pitchFamily="34" charset="-120"/>
              </a:rPr>
              <a:t>百分比</a:t>
            </a:r>
            <a:endParaRPr lang="zh-TW" altLang="en-US" sz="1000" dirty="0">
              <a:latin typeface="微軟正黑體" panose="020B0604030504040204" pitchFamily="34" charset="-120"/>
              <a:ea typeface="微軟正黑體" panose="020B0604030504040204" pitchFamily="34" charset="-120"/>
            </a:endParaRPr>
          </a:p>
        </p:txBody>
      </p:sp>
      <p:sp>
        <p:nvSpPr>
          <p:cNvPr id="18" name="文字方塊 17"/>
          <p:cNvSpPr txBox="1"/>
          <p:nvPr/>
        </p:nvSpPr>
        <p:spPr>
          <a:xfrm>
            <a:off x="2894981" y="6680241"/>
            <a:ext cx="1067741" cy="230832"/>
          </a:xfrm>
          <a:prstGeom prst="rect">
            <a:avLst/>
          </a:prstGeom>
          <a:noFill/>
        </p:spPr>
        <p:txBody>
          <a:bodyPr wrap="square" rtlCol="0">
            <a:spAutoFit/>
          </a:bodyPr>
          <a:lstStyle/>
          <a:p>
            <a:r>
              <a:rPr lang="zh-TW" altLang="en-US" sz="900" b="1" dirty="0" smtClean="0">
                <a:latin typeface="微軟正黑體" panose="020B0604030504040204" pitchFamily="34" charset="-120"/>
                <a:ea typeface="微軟正黑體" panose="020B0604030504040204" pitchFamily="34" charset="-120"/>
              </a:rPr>
              <a:t>艾瑞莎</a:t>
            </a:r>
            <a:endParaRPr lang="zh-TW" altLang="en-US" sz="900" b="1" dirty="0">
              <a:latin typeface="微軟正黑體" panose="020B0604030504040204" pitchFamily="34" charset="-120"/>
              <a:ea typeface="微軟正黑體" panose="020B0604030504040204" pitchFamily="34" charset="-120"/>
            </a:endParaRPr>
          </a:p>
        </p:txBody>
      </p:sp>
      <p:sp>
        <p:nvSpPr>
          <p:cNvPr id="88" name="文字方塊 87"/>
          <p:cNvSpPr txBox="1"/>
          <p:nvPr/>
        </p:nvSpPr>
        <p:spPr>
          <a:xfrm>
            <a:off x="4174876" y="6680241"/>
            <a:ext cx="1067741" cy="230832"/>
          </a:xfrm>
          <a:prstGeom prst="rect">
            <a:avLst/>
          </a:prstGeom>
          <a:noFill/>
        </p:spPr>
        <p:txBody>
          <a:bodyPr wrap="square" rtlCol="0">
            <a:spAutoFit/>
          </a:bodyPr>
          <a:lstStyle/>
          <a:p>
            <a:r>
              <a:rPr lang="zh-TW" altLang="en-US" sz="900" b="1" dirty="0" smtClean="0">
                <a:latin typeface="微軟正黑體" panose="020B0604030504040204" pitchFamily="34" charset="-120"/>
                <a:ea typeface="微軟正黑體" panose="020B0604030504040204" pitchFamily="34" charset="-120"/>
              </a:rPr>
              <a:t>得舒緩</a:t>
            </a:r>
            <a:endParaRPr lang="zh-TW" altLang="en-US" sz="900" b="1" dirty="0">
              <a:latin typeface="微軟正黑體" panose="020B0604030504040204" pitchFamily="34" charset="-120"/>
              <a:ea typeface="微軟正黑體" panose="020B0604030504040204" pitchFamily="34" charset="-120"/>
            </a:endParaRPr>
          </a:p>
        </p:txBody>
      </p:sp>
      <p:sp>
        <p:nvSpPr>
          <p:cNvPr id="89" name="文字方塊 88"/>
          <p:cNvSpPr txBox="1"/>
          <p:nvPr/>
        </p:nvSpPr>
        <p:spPr>
          <a:xfrm>
            <a:off x="5423617" y="6686741"/>
            <a:ext cx="1067741" cy="230832"/>
          </a:xfrm>
          <a:prstGeom prst="rect">
            <a:avLst/>
          </a:prstGeom>
          <a:noFill/>
        </p:spPr>
        <p:txBody>
          <a:bodyPr wrap="square" rtlCol="0">
            <a:spAutoFit/>
          </a:bodyPr>
          <a:lstStyle/>
          <a:p>
            <a:r>
              <a:rPr lang="zh-TW" altLang="en-US" sz="900" b="1" dirty="0" smtClean="0">
                <a:latin typeface="微軟正黑體" panose="020B0604030504040204" pitchFamily="34" charset="-120"/>
                <a:ea typeface="微軟正黑體" panose="020B0604030504040204" pitchFamily="34" charset="-120"/>
              </a:rPr>
              <a:t>妥復克</a:t>
            </a:r>
            <a:endParaRPr lang="zh-TW" altLang="en-US" sz="900" b="1" dirty="0">
              <a:latin typeface="微軟正黑體" panose="020B0604030504040204" pitchFamily="34" charset="-120"/>
              <a:ea typeface="微軟正黑體" panose="020B0604030504040204" pitchFamily="34" charset="-120"/>
            </a:endParaRPr>
          </a:p>
        </p:txBody>
      </p:sp>
      <p:sp>
        <p:nvSpPr>
          <p:cNvPr id="109" name="左大括弧 108"/>
          <p:cNvSpPr/>
          <p:nvPr/>
        </p:nvSpPr>
        <p:spPr>
          <a:xfrm rot="16200000">
            <a:off x="3073547" y="6166111"/>
            <a:ext cx="116652" cy="970530"/>
          </a:xfrm>
          <a:prstGeom prst="leftBrace">
            <a:avLst>
              <a:gd name="adj1" fmla="val 9437"/>
              <a:gd name="adj2" fmla="val 49535"/>
            </a:avLst>
          </a:prstGeom>
          <a:ln>
            <a:solidFill>
              <a:srgbClr val="C00000"/>
            </a:solidFill>
          </a:ln>
        </p:spPr>
        <p:style>
          <a:lnRef idx="1">
            <a:schemeClr val="dk1"/>
          </a:lnRef>
          <a:fillRef idx="0">
            <a:schemeClr val="dk1"/>
          </a:fillRef>
          <a:effectRef idx="0">
            <a:schemeClr val="dk1"/>
          </a:effectRef>
          <a:fontRef idx="minor">
            <a:schemeClr val="tx1"/>
          </a:fontRef>
        </p:style>
        <p:txBody>
          <a:bodyPr rtlCol="0" anchor="ctr"/>
          <a:lstStyle/>
          <a:p>
            <a:pPr algn="ctr"/>
            <a:endParaRPr lang="zh-TW" altLang="en-US"/>
          </a:p>
        </p:txBody>
      </p:sp>
      <p:sp>
        <p:nvSpPr>
          <p:cNvPr id="110" name="左大括弧 109"/>
          <p:cNvSpPr/>
          <p:nvPr/>
        </p:nvSpPr>
        <p:spPr>
          <a:xfrm rot="16200000">
            <a:off x="4358774" y="6167833"/>
            <a:ext cx="130927" cy="970530"/>
          </a:xfrm>
          <a:prstGeom prst="leftBrace">
            <a:avLst>
              <a:gd name="adj1" fmla="val 9437"/>
              <a:gd name="adj2" fmla="val 49535"/>
            </a:avLst>
          </a:prstGeom>
          <a:ln>
            <a:solidFill>
              <a:schemeClr val="bg2">
                <a:lumMod val="25000"/>
              </a:schemeClr>
            </a:solidFill>
          </a:ln>
        </p:spPr>
        <p:style>
          <a:lnRef idx="1">
            <a:schemeClr val="dk1"/>
          </a:lnRef>
          <a:fillRef idx="0">
            <a:schemeClr val="dk1"/>
          </a:fillRef>
          <a:effectRef idx="0">
            <a:schemeClr val="dk1"/>
          </a:effectRef>
          <a:fontRef idx="minor">
            <a:schemeClr val="tx1"/>
          </a:fontRef>
        </p:style>
        <p:txBody>
          <a:bodyPr rtlCol="0" anchor="ctr"/>
          <a:lstStyle/>
          <a:p>
            <a:pPr algn="ctr"/>
            <a:endParaRPr lang="zh-TW" altLang="en-US"/>
          </a:p>
        </p:txBody>
      </p:sp>
      <p:sp>
        <p:nvSpPr>
          <p:cNvPr id="111" name="左大括弧 110"/>
          <p:cNvSpPr/>
          <p:nvPr/>
        </p:nvSpPr>
        <p:spPr>
          <a:xfrm rot="16200000">
            <a:off x="5608184" y="6175334"/>
            <a:ext cx="116652" cy="970530"/>
          </a:xfrm>
          <a:prstGeom prst="leftBrace">
            <a:avLst>
              <a:gd name="adj1" fmla="val 9437"/>
              <a:gd name="adj2" fmla="val 49535"/>
            </a:avLst>
          </a:prstGeom>
          <a:ln>
            <a:solidFill>
              <a:schemeClr val="accent1">
                <a:lumMod val="75000"/>
              </a:schemeClr>
            </a:solidFill>
          </a:ln>
        </p:spPr>
        <p:style>
          <a:lnRef idx="1">
            <a:schemeClr val="dk1"/>
          </a:lnRef>
          <a:fillRef idx="0">
            <a:schemeClr val="dk1"/>
          </a:fillRef>
          <a:effectRef idx="0">
            <a:schemeClr val="dk1"/>
          </a:effectRef>
          <a:fontRef idx="minor">
            <a:schemeClr val="tx1"/>
          </a:fontRef>
        </p:style>
        <p:txBody>
          <a:bodyPr rtlCol="0" anchor="ctr"/>
          <a:lstStyle/>
          <a:p>
            <a:pPr algn="ctr"/>
            <a:endParaRPr lang="zh-TW" altLang="en-US"/>
          </a:p>
        </p:txBody>
      </p:sp>
    </p:spTree>
    <p:extLst>
      <p:ext uri="{BB962C8B-B14F-4D97-AF65-F5344CB8AC3E}">
        <p14:creationId xmlns:p14="http://schemas.microsoft.com/office/powerpoint/2010/main" xmlns="" val="20060383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 name="矩形 104"/>
          <p:cNvSpPr/>
          <p:nvPr/>
        </p:nvSpPr>
        <p:spPr>
          <a:xfrm>
            <a:off x="337138" y="352281"/>
            <a:ext cx="6255812" cy="9240191"/>
          </a:xfrm>
          <a:prstGeom prst="rect">
            <a:avLst/>
          </a:prstGeom>
          <a:solidFill>
            <a:schemeClr val="bg1"/>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prstClr val="white"/>
              </a:solidFill>
            </a:endParaRPr>
          </a:p>
        </p:txBody>
      </p:sp>
      <p:graphicFrame>
        <p:nvGraphicFramePr>
          <p:cNvPr id="6" name="表格 5"/>
          <p:cNvGraphicFramePr>
            <a:graphicFrameLocks noGrp="1"/>
          </p:cNvGraphicFramePr>
          <p:nvPr>
            <p:extLst>
              <p:ext uri="{D42A27DB-BD31-4B8C-83A1-F6EECF244321}">
                <p14:modId xmlns:p14="http://schemas.microsoft.com/office/powerpoint/2010/main" xmlns="" val="2813557759"/>
              </p:ext>
            </p:extLst>
          </p:nvPr>
        </p:nvGraphicFramePr>
        <p:xfrm>
          <a:off x="376746" y="1198689"/>
          <a:ext cx="6228079" cy="8393784"/>
        </p:xfrm>
        <a:graphic>
          <a:graphicData uri="http://schemas.openxmlformats.org/drawingml/2006/table">
            <a:tbl>
              <a:tblPr firstRow="1" bandRow="1">
                <a:tableStyleId>{5940675A-B579-460E-94D1-54222C63F5DA}</a:tableStyleId>
              </a:tblPr>
              <a:tblGrid>
                <a:gridCol w="1611271"/>
                <a:gridCol w="1429315"/>
                <a:gridCol w="1594591"/>
                <a:gridCol w="1592902"/>
              </a:tblGrid>
              <a:tr h="874003">
                <a:tc>
                  <a:txBody>
                    <a:bodyPr/>
                    <a:lstStyle/>
                    <a:p>
                      <a:pPr algn="ctr">
                        <a:lnSpc>
                          <a:spcPts val="1200"/>
                        </a:lnSpc>
                        <a:spcAft>
                          <a:spcPts val="0"/>
                        </a:spcAft>
                      </a:pPr>
                      <a:endParaRPr lang="zh-TW" sz="1600" b="1" kern="100" dirty="0">
                        <a:solidFill>
                          <a:schemeClr val="tx1"/>
                        </a:solidFill>
                        <a:effectLst/>
                        <a:latin typeface="微軟正黑體" panose="020B0604030504040204" pitchFamily="34" charset="-120"/>
                        <a:ea typeface="微軟正黑體" panose="020B0604030504040204" pitchFamily="34" charset="-120"/>
                        <a:cs typeface="Times New Roman"/>
                      </a:endParaRPr>
                    </a:p>
                  </a:txBody>
                  <a:tcPr marL="63500" marR="63500" marT="63500" marB="63500">
                    <a:lnL w="12700" cap="flat" cmpd="sng" algn="ctr">
                      <a:noFill/>
                      <a:prstDash val="solid"/>
                      <a:round/>
                      <a:headEnd type="none" w="med" len="med"/>
                      <a:tailEnd type="none" w="med" len="med"/>
                    </a:lnL>
                    <a:lnR w="12700" cap="flat" cmpd="sng" algn="ctr">
                      <a:solidFill>
                        <a:srgbClr val="FF0066"/>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FF0066"/>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zh-TW" altLang="en-US" sz="2000" b="1" dirty="0" smtClean="0">
                          <a:solidFill>
                            <a:srgbClr val="EB6C4C"/>
                          </a:solidFill>
                          <a:latin typeface="微軟正黑體" panose="020B0604030504040204" pitchFamily="34" charset="-120"/>
                          <a:ea typeface="微軟正黑體" panose="020B0604030504040204" pitchFamily="34" charset="-120"/>
                        </a:rPr>
                        <a:t>艾瑞莎</a:t>
                      </a:r>
                      <a:endParaRPr lang="en-US" altLang="zh-TW" sz="2000" b="1" dirty="0" smtClean="0">
                        <a:solidFill>
                          <a:srgbClr val="EB6C4C"/>
                        </a:solidFill>
                        <a:latin typeface="微軟正黑體" panose="020B0604030504040204" pitchFamily="34" charset="-120"/>
                        <a:ea typeface="微軟正黑體" panose="020B0604030504040204" pitchFamily="34" charset="-120"/>
                      </a:endParaRPr>
                    </a:p>
                    <a:p>
                      <a:pPr marL="0" marR="0" lvl="0" indent="0" algn="ctr" defTabSz="685800" rtl="0" eaLnBrk="1" fontAlgn="auto" latinLnBrk="0" hangingPunct="1">
                        <a:lnSpc>
                          <a:spcPct val="100000"/>
                        </a:lnSpc>
                        <a:spcBef>
                          <a:spcPts val="0"/>
                        </a:spcBef>
                        <a:spcAft>
                          <a:spcPts val="0"/>
                        </a:spcAft>
                        <a:buClrTx/>
                        <a:buSzTx/>
                        <a:buFontTx/>
                        <a:buNone/>
                        <a:tabLst/>
                        <a:defRPr/>
                      </a:pPr>
                      <a:r>
                        <a:rPr lang="en-US" altLang="zh-TW" sz="2000" b="1" dirty="0" smtClean="0">
                          <a:solidFill>
                            <a:srgbClr val="EB6C4C"/>
                          </a:solidFill>
                          <a:latin typeface="微軟正黑體" panose="020B0604030504040204" pitchFamily="34" charset="-120"/>
                          <a:ea typeface="微軟正黑體" panose="020B0604030504040204" pitchFamily="34" charset="-120"/>
                        </a:rPr>
                        <a:t>(</a:t>
                      </a:r>
                      <a:r>
                        <a:rPr lang="en-US" altLang="zh-TW" sz="2000" b="1" dirty="0" err="1" smtClean="0">
                          <a:solidFill>
                            <a:srgbClr val="EB6C4C"/>
                          </a:solidFill>
                          <a:latin typeface="微軟正黑體" panose="020B0604030504040204" pitchFamily="34" charset="-120"/>
                          <a:ea typeface="微軟正黑體" panose="020B0604030504040204" pitchFamily="34" charset="-120"/>
                        </a:rPr>
                        <a:t>Gefitinib</a:t>
                      </a:r>
                      <a:r>
                        <a:rPr lang="en-US" altLang="zh-TW" sz="2000" b="1" dirty="0" smtClean="0">
                          <a:solidFill>
                            <a:srgbClr val="EB6C4C"/>
                          </a:solidFill>
                          <a:latin typeface="微軟正黑體" panose="020B0604030504040204" pitchFamily="34" charset="-120"/>
                          <a:ea typeface="微軟正黑體" panose="020B0604030504040204" pitchFamily="34" charset="-120"/>
                        </a:rPr>
                        <a:t>)</a:t>
                      </a:r>
                    </a:p>
                  </a:txBody>
                  <a:tcPr>
                    <a:lnL w="12700" cap="flat" cmpd="sng" algn="ctr">
                      <a:solidFill>
                        <a:srgbClr val="FF0066"/>
                      </a:solidFill>
                      <a:prstDash val="solid"/>
                      <a:round/>
                      <a:headEnd type="none" w="med" len="med"/>
                      <a:tailEnd type="none" w="med" len="med"/>
                    </a:lnL>
                    <a:lnR w="12700" cap="flat" cmpd="sng" algn="ctr">
                      <a:solidFill>
                        <a:srgbClr val="FF0066"/>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FF0066"/>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zh-TW" altLang="en-US" sz="2000" b="1" dirty="0" smtClean="0">
                          <a:solidFill>
                            <a:srgbClr val="EB6C4C"/>
                          </a:solidFill>
                          <a:latin typeface="微軟正黑體" panose="020B0604030504040204" pitchFamily="34" charset="-120"/>
                          <a:ea typeface="微軟正黑體" panose="020B0604030504040204" pitchFamily="34" charset="-120"/>
                        </a:rPr>
                        <a:t>得舒緩</a:t>
                      </a:r>
                      <a:endParaRPr lang="en-US" altLang="zh-TW" sz="2000" b="1" dirty="0" smtClean="0">
                        <a:solidFill>
                          <a:srgbClr val="EB6C4C"/>
                        </a:solidFill>
                        <a:latin typeface="微軟正黑體" panose="020B0604030504040204" pitchFamily="34" charset="-120"/>
                        <a:ea typeface="微軟正黑體" panose="020B0604030504040204" pitchFamily="34" charset="-120"/>
                      </a:endParaRPr>
                    </a:p>
                    <a:p>
                      <a:pPr marL="0" marR="0" lvl="0" indent="0" algn="ctr" defTabSz="685800" rtl="0" eaLnBrk="1" fontAlgn="auto" latinLnBrk="0" hangingPunct="1">
                        <a:lnSpc>
                          <a:spcPct val="100000"/>
                        </a:lnSpc>
                        <a:spcBef>
                          <a:spcPts val="0"/>
                        </a:spcBef>
                        <a:spcAft>
                          <a:spcPts val="0"/>
                        </a:spcAft>
                        <a:buClrTx/>
                        <a:buSzTx/>
                        <a:buFontTx/>
                        <a:buNone/>
                        <a:tabLst/>
                        <a:defRPr/>
                      </a:pPr>
                      <a:r>
                        <a:rPr lang="en-US" altLang="zh-TW" sz="2000" b="1" dirty="0" smtClean="0">
                          <a:solidFill>
                            <a:srgbClr val="EB6C4C"/>
                          </a:solidFill>
                          <a:latin typeface="微軟正黑體" panose="020B0604030504040204" pitchFamily="34" charset="-120"/>
                          <a:ea typeface="微軟正黑體" panose="020B0604030504040204" pitchFamily="34" charset="-120"/>
                        </a:rPr>
                        <a:t>(</a:t>
                      </a:r>
                      <a:r>
                        <a:rPr lang="en-US" altLang="zh-TW" sz="2000" b="1" dirty="0" err="1" smtClean="0">
                          <a:solidFill>
                            <a:srgbClr val="EB6C4C"/>
                          </a:solidFill>
                          <a:latin typeface="微軟正黑體" panose="020B0604030504040204" pitchFamily="34" charset="-120"/>
                          <a:ea typeface="微軟正黑體" panose="020B0604030504040204" pitchFamily="34" charset="-120"/>
                        </a:rPr>
                        <a:t>Erlotinib</a:t>
                      </a:r>
                      <a:r>
                        <a:rPr lang="en-US" altLang="zh-TW" sz="2000" b="1" dirty="0" smtClean="0">
                          <a:solidFill>
                            <a:srgbClr val="EB6C4C"/>
                          </a:solidFill>
                          <a:latin typeface="微軟正黑體" panose="020B0604030504040204" pitchFamily="34" charset="-120"/>
                          <a:ea typeface="微軟正黑體" panose="020B0604030504040204" pitchFamily="34" charset="-120"/>
                        </a:rPr>
                        <a:t>)</a:t>
                      </a:r>
                    </a:p>
                  </a:txBody>
                  <a:tcPr>
                    <a:lnL w="12700" cap="flat" cmpd="sng" algn="ctr">
                      <a:solidFill>
                        <a:srgbClr val="FF0066"/>
                      </a:solidFill>
                      <a:prstDash val="solid"/>
                      <a:round/>
                      <a:headEnd type="none" w="med" len="med"/>
                      <a:tailEnd type="none" w="med" len="med"/>
                    </a:lnL>
                    <a:lnR w="12700" cap="flat" cmpd="sng" algn="ctr">
                      <a:solidFill>
                        <a:srgbClr val="FF0066"/>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FF0066"/>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zh-TW" altLang="en-US" sz="2000" b="1" dirty="0" smtClean="0">
                          <a:solidFill>
                            <a:srgbClr val="EB6C4C"/>
                          </a:solidFill>
                          <a:latin typeface="微軟正黑體" panose="020B0604030504040204" pitchFamily="34" charset="-120"/>
                          <a:ea typeface="微軟正黑體" panose="020B0604030504040204" pitchFamily="34" charset="-120"/>
                        </a:rPr>
                        <a:t>妥復克</a:t>
                      </a:r>
                      <a:endParaRPr lang="en-US" altLang="zh-TW" sz="2000" b="1" dirty="0" smtClean="0">
                        <a:solidFill>
                          <a:srgbClr val="EB6C4C"/>
                        </a:solidFill>
                        <a:latin typeface="微軟正黑體" panose="020B0604030504040204" pitchFamily="34" charset="-120"/>
                        <a:ea typeface="微軟正黑體" panose="020B0604030504040204" pitchFamily="34" charset="-120"/>
                      </a:endParaRPr>
                    </a:p>
                    <a:p>
                      <a:pPr marL="0" marR="0" lvl="0" indent="0" algn="ctr" defTabSz="685800" rtl="0" eaLnBrk="1" fontAlgn="auto" latinLnBrk="0" hangingPunct="1">
                        <a:lnSpc>
                          <a:spcPct val="100000"/>
                        </a:lnSpc>
                        <a:spcBef>
                          <a:spcPts val="0"/>
                        </a:spcBef>
                        <a:spcAft>
                          <a:spcPts val="0"/>
                        </a:spcAft>
                        <a:buClrTx/>
                        <a:buSzTx/>
                        <a:buFontTx/>
                        <a:buNone/>
                        <a:tabLst/>
                        <a:defRPr/>
                      </a:pPr>
                      <a:r>
                        <a:rPr lang="en-US" altLang="zh-TW" sz="2000" b="1" dirty="0" smtClean="0">
                          <a:solidFill>
                            <a:srgbClr val="EB6C4C"/>
                          </a:solidFill>
                          <a:latin typeface="微軟正黑體" panose="020B0604030504040204" pitchFamily="34" charset="-120"/>
                          <a:ea typeface="微軟正黑體" panose="020B0604030504040204" pitchFamily="34" charset="-120"/>
                        </a:rPr>
                        <a:t>(</a:t>
                      </a:r>
                      <a:r>
                        <a:rPr lang="en-US" altLang="zh-TW" sz="2000" b="1" dirty="0" err="1" smtClean="0">
                          <a:solidFill>
                            <a:srgbClr val="EB6C4C"/>
                          </a:solidFill>
                          <a:latin typeface="微軟正黑體" panose="020B0604030504040204" pitchFamily="34" charset="-120"/>
                          <a:ea typeface="微軟正黑體" panose="020B0604030504040204" pitchFamily="34" charset="-120"/>
                        </a:rPr>
                        <a:t>Afatinib</a:t>
                      </a:r>
                      <a:r>
                        <a:rPr lang="en-US" altLang="zh-TW" sz="2000" b="1" dirty="0" smtClean="0">
                          <a:solidFill>
                            <a:srgbClr val="EB6C4C"/>
                          </a:solidFill>
                          <a:latin typeface="微軟正黑體" panose="020B0604030504040204" pitchFamily="34" charset="-120"/>
                          <a:ea typeface="微軟正黑體" panose="020B0604030504040204" pitchFamily="34" charset="-120"/>
                        </a:rPr>
                        <a:t>)</a:t>
                      </a:r>
                    </a:p>
                  </a:txBody>
                  <a:tcPr>
                    <a:lnL w="12700" cap="flat" cmpd="sng" algn="ctr">
                      <a:solidFill>
                        <a:srgbClr val="FF0066"/>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FF0066"/>
                      </a:solidFill>
                      <a:prstDash val="solid"/>
                      <a:round/>
                      <a:headEnd type="none" w="med" len="med"/>
                      <a:tailEnd type="none" w="med" len="med"/>
                    </a:lnB>
                    <a:lnTlToBr w="12700" cmpd="sng">
                      <a:noFill/>
                      <a:prstDash val="solid"/>
                    </a:lnTlToBr>
                    <a:lnBlToTr w="12700" cmpd="sng">
                      <a:noFill/>
                      <a:prstDash val="solid"/>
                    </a:lnBlToTr>
                  </a:tcPr>
                </a:tc>
              </a:tr>
              <a:tr h="1072664">
                <a:tc>
                  <a:txBody>
                    <a:bodyPr/>
                    <a:lstStyle/>
                    <a:p>
                      <a:pPr algn="ctr"/>
                      <a:endParaRPr lang="en-US" altLang="zh-TW" sz="2000" b="1" dirty="0" smtClean="0">
                        <a:solidFill>
                          <a:srgbClr val="2F9FAB"/>
                        </a:solidFill>
                        <a:latin typeface="微軟正黑體" panose="020B0604030504040204" pitchFamily="34" charset="-120"/>
                        <a:ea typeface="微軟正黑體" panose="020B0604030504040204" pitchFamily="34" charset="-120"/>
                      </a:endParaRPr>
                    </a:p>
                    <a:p>
                      <a:pPr algn="ctr"/>
                      <a:r>
                        <a:rPr lang="zh-TW" altLang="en-US" sz="2000" b="1" dirty="0" smtClean="0">
                          <a:solidFill>
                            <a:srgbClr val="2F9FAB"/>
                          </a:solidFill>
                          <a:latin typeface="微軟正黑體" panose="020B0604030504040204" pitchFamily="34" charset="-120"/>
                          <a:ea typeface="微軟正黑體" panose="020B0604030504040204" pitchFamily="34" charset="-120"/>
                        </a:rPr>
                        <a:t>腹瀉</a:t>
                      </a:r>
                      <a:endParaRPr lang="zh-TW" altLang="en-US" sz="2000" b="1" dirty="0">
                        <a:solidFill>
                          <a:srgbClr val="2F9FAB"/>
                        </a:solidFill>
                        <a:latin typeface="微軟正黑體" panose="020B0604030504040204" pitchFamily="34" charset="-120"/>
                        <a:ea typeface="微軟正黑體" panose="020B0604030504040204" pitchFamily="34" charset="-120"/>
                      </a:endParaRPr>
                    </a:p>
                  </a:txBody>
                  <a:tcPr>
                    <a:lnL w="12700" cap="flat" cmpd="sng" algn="ctr">
                      <a:noFill/>
                      <a:prstDash val="solid"/>
                      <a:round/>
                      <a:headEnd type="none" w="med" len="med"/>
                      <a:tailEnd type="none" w="med" len="med"/>
                    </a:lnL>
                    <a:lnR w="12700" cap="flat" cmpd="sng" algn="ctr">
                      <a:solidFill>
                        <a:srgbClr val="FF0066"/>
                      </a:solidFill>
                      <a:prstDash val="solid"/>
                      <a:round/>
                      <a:headEnd type="none" w="med" len="med"/>
                      <a:tailEnd type="none" w="med" len="med"/>
                    </a:lnR>
                    <a:lnT w="12700" cap="flat" cmpd="sng" algn="ctr">
                      <a:solidFill>
                        <a:srgbClr val="FF0066"/>
                      </a:solidFill>
                      <a:prstDash val="solid"/>
                      <a:round/>
                      <a:headEnd type="none" w="med" len="med"/>
                      <a:tailEnd type="none" w="med" len="med"/>
                    </a:lnT>
                    <a:lnB w="12700" cap="flat" cmpd="sng" algn="ctr">
                      <a:solidFill>
                        <a:srgbClr val="FF0066"/>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TW" altLang="en-US" dirty="0">
                        <a:latin typeface="微軟正黑體" panose="020B0604030504040204" pitchFamily="34" charset="-120"/>
                        <a:ea typeface="微軟正黑體" panose="020B0604030504040204" pitchFamily="34" charset="-120"/>
                      </a:endParaRPr>
                    </a:p>
                  </a:txBody>
                  <a:tcPr>
                    <a:lnL w="12700" cap="flat" cmpd="sng" algn="ctr">
                      <a:solidFill>
                        <a:srgbClr val="FF0066"/>
                      </a:solidFill>
                      <a:prstDash val="solid"/>
                      <a:round/>
                      <a:headEnd type="none" w="med" len="med"/>
                      <a:tailEnd type="none" w="med" len="med"/>
                    </a:lnL>
                    <a:lnR w="12700" cap="flat" cmpd="sng" algn="ctr">
                      <a:solidFill>
                        <a:srgbClr val="FF0066"/>
                      </a:solidFill>
                      <a:prstDash val="solid"/>
                      <a:round/>
                      <a:headEnd type="none" w="med" len="med"/>
                      <a:tailEnd type="none" w="med" len="med"/>
                    </a:lnR>
                    <a:lnT w="12700" cap="flat" cmpd="sng" algn="ctr">
                      <a:solidFill>
                        <a:srgbClr val="FF0066"/>
                      </a:solidFill>
                      <a:prstDash val="solid"/>
                      <a:round/>
                      <a:headEnd type="none" w="med" len="med"/>
                      <a:tailEnd type="none" w="med" len="med"/>
                    </a:lnT>
                    <a:lnB w="12700" cap="flat" cmpd="sng" algn="ctr">
                      <a:solidFill>
                        <a:srgbClr val="FF0066"/>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TW" altLang="en-US" dirty="0"/>
                    </a:p>
                  </a:txBody>
                  <a:tcPr>
                    <a:lnL w="12700" cap="flat" cmpd="sng" algn="ctr">
                      <a:solidFill>
                        <a:srgbClr val="FF0066"/>
                      </a:solidFill>
                      <a:prstDash val="solid"/>
                      <a:round/>
                      <a:headEnd type="none" w="med" len="med"/>
                      <a:tailEnd type="none" w="med" len="med"/>
                    </a:lnL>
                    <a:lnR w="12700" cap="flat" cmpd="sng" algn="ctr">
                      <a:solidFill>
                        <a:srgbClr val="FF0066"/>
                      </a:solidFill>
                      <a:prstDash val="solid"/>
                      <a:round/>
                      <a:headEnd type="none" w="med" len="med"/>
                      <a:tailEnd type="none" w="med" len="med"/>
                    </a:lnR>
                    <a:lnT w="12700" cap="flat" cmpd="sng" algn="ctr">
                      <a:solidFill>
                        <a:srgbClr val="FF0066"/>
                      </a:solidFill>
                      <a:prstDash val="solid"/>
                      <a:round/>
                      <a:headEnd type="none" w="med" len="med"/>
                      <a:tailEnd type="none" w="med" len="med"/>
                    </a:lnT>
                    <a:lnB w="12700" cap="flat" cmpd="sng" algn="ctr">
                      <a:solidFill>
                        <a:srgbClr val="FF0066"/>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TW" altLang="en-US" dirty="0"/>
                    </a:p>
                  </a:txBody>
                  <a:tcPr>
                    <a:lnL w="12700" cap="flat" cmpd="sng" algn="ctr">
                      <a:solidFill>
                        <a:srgbClr val="FF0066"/>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F0066"/>
                      </a:solidFill>
                      <a:prstDash val="solid"/>
                      <a:round/>
                      <a:headEnd type="none" w="med" len="med"/>
                      <a:tailEnd type="none" w="med" len="med"/>
                    </a:lnT>
                    <a:lnB w="12700" cap="flat" cmpd="sng" algn="ctr">
                      <a:solidFill>
                        <a:srgbClr val="FF0066"/>
                      </a:solidFill>
                      <a:prstDash val="solid"/>
                      <a:round/>
                      <a:headEnd type="none" w="med" len="med"/>
                      <a:tailEnd type="none" w="med" len="med"/>
                    </a:lnB>
                    <a:lnTlToBr w="12700" cmpd="sng">
                      <a:noFill/>
                      <a:prstDash val="solid"/>
                    </a:lnTlToBr>
                    <a:lnBlToTr w="12700" cmpd="sng">
                      <a:noFill/>
                      <a:prstDash val="solid"/>
                    </a:lnBlToTr>
                    <a:noFill/>
                  </a:tcPr>
                </a:tc>
              </a:tr>
              <a:tr h="892155">
                <a:tc rowSpan="2">
                  <a:txBody>
                    <a:bodyPr/>
                    <a:lstStyle/>
                    <a:p>
                      <a:pPr algn="ctr"/>
                      <a:endParaRPr lang="en-US" altLang="zh-TW" sz="2000" b="1" dirty="0" smtClean="0">
                        <a:solidFill>
                          <a:srgbClr val="2F9FAB"/>
                        </a:solidFill>
                        <a:latin typeface="微軟正黑體" panose="020B0604030504040204" pitchFamily="34" charset="-120"/>
                        <a:ea typeface="微軟正黑體" panose="020B0604030504040204" pitchFamily="34" charset="-120"/>
                      </a:endParaRPr>
                    </a:p>
                    <a:p>
                      <a:pPr algn="ctr"/>
                      <a:endParaRPr lang="en-US" altLang="zh-TW" sz="2000" b="1" dirty="0" smtClean="0">
                        <a:solidFill>
                          <a:srgbClr val="2F9FAB"/>
                        </a:solidFill>
                        <a:latin typeface="微軟正黑體" panose="020B0604030504040204" pitchFamily="34" charset="-120"/>
                        <a:ea typeface="微軟正黑體" panose="020B0604030504040204" pitchFamily="34" charset="-120"/>
                      </a:endParaRPr>
                    </a:p>
                    <a:p>
                      <a:pPr algn="ctr"/>
                      <a:r>
                        <a:rPr lang="zh-TW" altLang="en-US" sz="2000" b="1" dirty="0" smtClean="0">
                          <a:solidFill>
                            <a:srgbClr val="2F9FAB"/>
                          </a:solidFill>
                          <a:latin typeface="微軟正黑體" panose="020B0604030504040204" pitchFamily="34" charset="-120"/>
                          <a:ea typeface="微軟正黑體" panose="020B0604030504040204" pitchFamily="34" charset="-120"/>
                        </a:rPr>
                        <a:t>痤瘡</a:t>
                      </a:r>
                      <a:endParaRPr lang="en-US" altLang="zh-TW" sz="2000" b="1" dirty="0" smtClean="0">
                        <a:solidFill>
                          <a:srgbClr val="2F9FAB"/>
                        </a:solidFill>
                        <a:latin typeface="微軟正黑體" panose="020B0604030504040204" pitchFamily="34" charset="-120"/>
                        <a:ea typeface="微軟正黑體" panose="020B0604030504040204" pitchFamily="34" charset="-120"/>
                      </a:endParaRPr>
                    </a:p>
                    <a:p>
                      <a:pPr algn="ctr"/>
                      <a:r>
                        <a:rPr lang="en-US" altLang="zh-TW" sz="2000" b="1" dirty="0" smtClean="0">
                          <a:solidFill>
                            <a:srgbClr val="2F9FAB"/>
                          </a:solidFill>
                          <a:latin typeface="微軟正黑體" panose="020B0604030504040204" pitchFamily="34" charset="-120"/>
                          <a:ea typeface="微軟正黑體" panose="020B0604030504040204" pitchFamily="34" charset="-120"/>
                        </a:rPr>
                        <a:t/>
                      </a:r>
                      <a:br>
                        <a:rPr lang="en-US" altLang="zh-TW" sz="2000" b="1" dirty="0" smtClean="0">
                          <a:solidFill>
                            <a:srgbClr val="2F9FAB"/>
                          </a:solidFill>
                          <a:latin typeface="微軟正黑體" panose="020B0604030504040204" pitchFamily="34" charset="-120"/>
                          <a:ea typeface="微軟正黑體" panose="020B0604030504040204" pitchFamily="34" charset="-120"/>
                        </a:rPr>
                      </a:br>
                      <a:endParaRPr lang="en-US" altLang="zh-TW" sz="2000" b="1" dirty="0" smtClean="0">
                        <a:solidFill>
                          <a:srgbClr val="2F9FAB"/>
                        </a:solidFill>
                        <a:latin typeface="微軟正黑體" panose="020B0604030504040204" pitchFamily="34" charset="-120"/>
                        <a:ea typeface="微軟正黑體" panose="020B0604030504040204" pitchFamily="34" charset="-120"/>
                      </a:endParaRPr>
                    </a:p>
                    <a:p>
                      <a:pPr algn="ctr"/>
                      <a:endParaRPr lang="zh-TW" altLang="en-US" sz="1600" b="1" dirty="0">
                        <a:solidFill>
                          <a:srgbClr val="2F9FAB"/>
                        </a:solidFill>
                        <a:latin typeface="微軟正黑體" panose="020B0604030504040204" pitchFamily="34" charset="-120"/>
                        <a:ea typeface="微軟正黑體" panose="020B0604030504040204" pitchFamily="34" charset="-120"/>
                      </a:endParaRPr>
                    </a:p>
                  </a:txBody>
                  <a:tcPr>
                    <a:lnL w="12700" cap="flat" cmpd="sng" algn="ctr">
                      <a:noFill/>
                      <a:prstDash val="solid"/>
                      <a:round/>
                      <a:headEnd type="none" w="med" len="med"/>
                      <a:tailEnd type="none" w="med" len="med"/>
                    </a:lnL>
                    <a:lnR w="12700" cap="flat" cmpd="sng" algn="ctr">
                      <a:solidFill>
                        <a:srgbClr val="FF0066"/>
                      </a:solidFill>
                      <a:prstDash val="solid"/>
                      <a:round/>
                      <a:headEnd type="none" w="med" len="med"/>
                      <a:tailEnd type="none" w="med" len="med"/>
                    </a:lnR>
                    <a:lnT w="12700" cap="flat" cmpd="sng" algn="ctr">
                      <a:solidFill>
                        <a:srgbClr val="FF0066"/>
                      </a:solidFill>
                      <a:prstDash val="solid"/>
                      <a:round/>
                      <a:headEnd type="none" w="med" len="med"/>
                      <a:tailEnd type="none" w="med" len="med"/>
                    </a:lnT>
                    <a:lnB w="12700" cap="flat" cmpd="sng" algn="ctr">
                      <a:solidFill>
                        <a:srgbClr val="FF0066"/>
                      </a:solidFill>
                      <a:prstDash val="solid"/>
                      <a:round/>
                      <a:headEnd type="none" w="med" len="med"/>
                      <a:tailEnd type="none" w="med" len="med"/>
                    </a:lnB>
                    <a:lnTlToBr w="12700" cmpd="sng">
                      <a:noFill/>
                      <a:prstDash val="solid"/>
                    </a:lnTlToBr>
                    <a:lnBlToTr w="12700" cmpd="sng">
                      <a:noFill/>
                      <a:prstDash val="solid"/>
                    </a:lnBlToTr>
                  </a:tcPr>
                </a:tc>
                <a:tc gridSpan="3">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altLang="zh-TW" sz="1600" dirty="0" smtClean="0">
                          <a:latin typeface="微軟正黑體" panose="020B0604030504040204" pitchFamily="34" charset="-120"/>
                          <a:ea typeface="微軟正黑體" panose="020B0604030504040204" pitchFamily="34" charset="-120"/>
                        </a:rPr>
                        <a:t>Q</a:t>
                      </a:r>
                      <a:r>
                        <a:rPr lang="zh-TW" altLang="en-US" sz="1600" dirty="0" smtClean="0">
                          <a:latin typeface="微軟正黑體" panose="020B0604030504040204" pitchFamily="34" charset="-120"/>
                          <a:ea typeface="微軟正黑體" panose="020B0604030504040204" pitchFamily="34" charset="-120"/>
                        </a:rPr>
                        <a:t>：痤瘡是什麼？</a:t>
                      </a:r>
                      <a:endParaRPr lang="en-US" altLang="zh-TW" sz="1600" dirty="0" smtClean="0">
                        <a:latin typeface="微軟正黑體" panose="020B0604030504040204" pitchFamily="34" charset="-120"/>
                        <a:ea typeface="微軟正黑體" panose="020B0604030504040204" pitchFamily="34" charset="-120"/>
                      </a:endParaRPr>
                    </a:p>
                    <a:p>
                      <a:pPr marL="0" marR="0" lvl="0" indent="0" algn="l" defTabSz="685800" rtl="0" eaLnBrk="1" fontAlgn="auto" latinLnBrk="0" hangingPunct="1">
                        <a:lnSpc>
                          <a:spcPct val="100000"/>
                        </a:lnSpc>
                        <a:spcBef>
                          <a:spcPts val="0"/>
                        </a:spcBef>
                        <a:spcAft>
                          <a:spcPts val="0"/>
                        </a:spcAft>
                        <a:buClrTx/>
                        <a:buSzTx/>
                        <a:buFontTx/>
                        <a:buNone/>
                        <a:tabLst/>
                        <a:defRPr/>
                      </a:pPr>
                      <a:endParaRPr lang="en-US" altLang="zh-TW" sz="1600" dirty="0" smtClean="0">
                        <a:latin typeface="微軟正黑體" panose="020B0604030504040204" pitchFamily="34" charset="-120"/>
                        <a:ea typeface="微軟正黑體" panose="020B0604030504040204" pitchFamily="34" charset="-120"/>
                      </a:endParaRPr>
                    </a:p>
                    <a:p>
                      <a:r>
                        <a:rPr lang="en-US" altLang="zh-TW" sz="1600" dirty="0" smtClean="0">
                          <a:latin typeface="微軟正黑體" panose="020B0604030504040204" pitchFamily="34" charset="-120"/>
                          <a:ea typeface="微軟正黑體" panose="020B0604030504040204" pitchFamily="34" charset="-120"/>
                        </a:rPr>
                        <a:t>A</a:t>
                      </a:r>
                      <a:r>
                        <a:rPr lang="zh-TW" altLang="en-US" sz="1600" dirty="0" smtClean="0">
                          <a:latin typeface="微軟正黑體" panose="020B0604030504040204" pitchFamily="34" charset="-120"/>
                          <a:ea typeface="微軟正黑體" panose="020B0604030504040204" pitchFamily="34" charset="-120"/>
                        </a:rPr>
                        <a:t>：皮膚出現有</a:t>
                      </a:r>
                      <a:r>
                        <a:rPr lang="zh-TW" altLang="en-US" sz="1600" b="1" dirty="0" smtClean="0">
                          <a:latin typeface="微軟正黑體" panose="020B0604030504040204" pitchFamily="34" charset="-120"/>
                          <a:ea typeface="微軟正黑體" panose="020B0604030504040204" pitchFamily="34" charset="-120"/>
                        </a:rPr>
                        <a:t>膿</a:t>
                      </a:r>
                      <a:r>
                        <a:rPr lang="zh-TW" altLang="en-US" sz="1600" b="1" kern="1200" dirty="0" smtClean="0">
                          <a:solidFill>
                            <a:schemeClr val="tx1"/>
                          </a:solidFill>
                          <a:latin typeface="微軟正黑體" panose="020B0604030504040204" pitchFamily="34" charset="-120"/>
                          <a:ea typeface="微軟正黑體" panose="020B0604030504040204" pitchFamily="34" charset="-120"/>
                          <a:cs typeface="+mn-cs"/>
                        </a:rPr>
                        <a:t>皰</a:t>
                      </a:r>
                      <a:r>
                        <a:rPr lang="zh-TW" altLang="en-US" sz="1600" b="1" dirty="0" smtClean="0">
                          <a:latin typeface="微軟正黑體" panose="020B0604030504040204" pitchFamily="34" charset="-120"/>
                          <a:ea typeface="微軟正黑體" panose="020B0604030504040204" pitchFamily="34" charset="-120"/>
                        </a:rPr>
                        <a:t>型痘痘</a:t>
                      </a:r>
                      <a:r>
                        <a:rPr lang="zh-TW" altLang="en-US" sz="1600" dirty="0" smtClean="0">
                          <a:latin typeface="微軟正黑體" panose="020B0604030504040204" pitchFamily="34" charset="-120"/>
                          <a:ea typeface="微軟正黑體" panose="020B0604030504040204" pitchFamily="34" charset="-120"/>
                        </a:rPr>
                        <a:t>，並非一般小紅疹。</a:t>
                      </a:r>
                      <a:endParaRPr lang="en-US" altLang="zh-TW" sz="1600" dirty="0" smtClean="0">
                        <a:latin typeface="微軟正黑體" panose="020B0604030504040204" pitchFamily="34" charset="-120"/>
                        <a:ea typeface="微軟正黑體" panose="020B0604030504040204" pitchFamily="34" charset="-120"/>
                      </a:endParaRPr>
                    </a:p>
                  </a:txBody>
                  <a:tcPr>
                    <a:lnL w="12700" cap="flat" cmpd="sng" algn="ctr">
                      <a:solidFill>
                        <a:srgbClr val="FF0066"/>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F0066"/>
                      </a:solidFill>
                      <a:prstDash val="solid"/>
                      <a:round/>
                      <a:headEnd type="none" w="med" len="med"/>
                      <a:tailEnd type="none" w="med" len="med"/>
                    </a:lnT>
                    <a:lnB w="12700" cap="flat" cmpd="sng" algn="ctr">
                      <a:solidFill>
                        <a:srgbClr val="FF0066"/>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zh-TW" altLang="en-US"/>
                    </a:p>
                  </a:txBody>
                  <a:tcPr/>
                </a:tc>
                <a:tc hMerge="1">
                  <a:txBody>
                    <a:bodyPr/>
                    <a:lstStyle/>
                    <a:p>
                      <a:endParaRPr lang="zh-TW" altLang="en-US"/>
                    </a:p>
                  </a:txBody>
                  <a:tcPr/>
                </a:tc>
              </a:tr>
              <a:tr h="1128022">
                <a:tc vMerge="1">
                  <a:txBody>
                    <a:bodyPr/>
                    <a:lstStyle/>
                    <a:p>
                      <a:endParaRPr lang="zh-TW" altLang="en-US"/>
                    </a:p>
                  </a:txBody>
                  <a:tcPr/>
                </a:tc>
                <a:tc>
                  <a:txBody>
                    <a:bodyPr/>
                    <a:lstStyle/>
                    <a:p>
                      <a:endParaRPr lang="zh-TW" altLang="en-US" dirty="0">
                        <a:latin typeface="微軟正黑體" panose="020B0604030504040204" pitchFamily="34" charset="-120"/>
                        <a:ea typeface="微軟正黑體" panose="020B0604030504040204" pitchFamily="34" charset="-120"/>
                      </a:endParaRPr>
                    </a:p>
                  </a:txBody>
                  <a:tcPr>
                    <a:lnL w="12700" cap="flat" cmpd="sng" algn="ctr">
                      <a:solidFill>
                        <a:srgbClr val="FF0066"/>
                      </a:solidFill>
                      <a:prstDash val="solid"/>
                      <a:round/>
                      <a:headEnd type="none" w="med" len="med"/>
                      <a:tailEnd type="none" w="med" len="med"/>
                    </a:lnL>
                    <a:lnR w="12700" cap="flat" cmpd="sng" algn="ctr">
                      <a:solidFill>
                        <a:srgbClr val="FF0066"/>
                      </a:solidFill>
                      <a:prstDash val="solid"/>
                      <a:round/>
                      <a:headEnd type="none" w="med" len="med"/>
                      <a:tailEnd type="none" w="med" len="med"/>
                    </a:lnR>
                    <a:lnT w="12700" cap="flat" cmpd="sng" algn="ctr">
                      <a:solidFill>
                        <a:srgbClr val="FF0066"/>
                      </a:solidFill>
                      <a:prstDash val="solid"/>
                      <a:round/>
                      <a:headEnd type="none" w="med" len="med"/>
                      <a:tailEnd type="none" w="med" len="med"/>
                    </a:lnT>
                    <a:lnB w="12700" cap="flat" cmpd="sng" algn="ctr">
                      <a:solidFill>
                        <a:srgbClr val="FF0066"/>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TW" altLang="en-US" dirty="0"/>
                    </a:p>
                  </a:txBody>
                  <a:tcPr>
                    <a:lnL w="12700" cap="flat" cmpd="sng" algn="ctr">
                      <a:solidFill>
                        <a:srgbClr val="FF0066"/>
                      </a:solidFill>
                      <a:prstDash val="solid"/>
                      <a:round/>
                      <a:headEnd type="none" w="med" len="med"/>
                      <a:tailEnd type="none" w="med" len="med"/>
                    </a:lnL>
                    <a:lnR w="12700" cap="flat" cmpd="sng" algn="ctr">
                      <a:solidFill>
                        <a:srgbClr val="FF0066"/>
                      </a:solidFill>
                      <a:prstDash val="solid"/>
                      <a:round/>
                      <a:headEnd type="none" w="med" len="med"/>
                      <a:tailEnd type="none" w="med" len="med"/>
                    </a:lnR>
                    <a:lnT w="12700" cap="flat" cmpd="sng" algn="ctr">
                      <a:solidFill>
                        <a:srgbClr val="FF0066"/>
                      </a:solidFill>
                      <a:prstDash val="solid"/>
                      <a:round/>
                      <a:headEnd type="none" w="med" len="med"/>
                      <a:tailEnd type="none" w="med" len="med"/>
                    </a:lnT>
                    <a:lnB w="12700" cap="flat" cmpd="sng" algn="ctr">
                      <a:solidFill>
                        <a:srgbClr val="FF0066"/>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TW" altLang="en-US" dirty="0"/>
                    </a:p>
                  </a:txBody>
                  <a:tcPr>
                    <a:lnL w="12700" cap="flat" cmpd="sng" algn="ctr">
                      <a:solidFill>
                        <a:srgbClr val="FF0066"/>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F0066"/>
                      </a:solidFill>
                      <a:prstDash val="solid"/>
                      <a:round/>
                      <a:headEnd type="none" w="med" len="med"/>
                      <a:tailEnd type="none" w="med" len="med"/>
                    </a:lnT>
                    <a:lnB w="12700" cap="flat" cmpd="sng" algn="ctr">
                      <a:solidFill>
                        <a:srgbClr val="FF0066"/>
                      </a:solidFill>
                      <a:prstDash val="solid"/>
                      <a:round/>
                      <a:headEnd type="none" w="med" len="med"/>
                      <a:tailEnd type="none" w="med" len="med"/>
                    </a:lnB>
                    <a:lnTlToBr w="12700" cmpd="sng">
                      <a:noFill/>
                      <a:prstDash val="solid"/>
                    </a:lnTlToBr>
                    <a:lnBlToTr w="12700" cmpd="sng">
                      <a:noFill/>
                      <a:prstDash val="solid"/>
                    </a:lnBlToTr>
                    <a:noFill/>
                  </a:tcPr>
                </a:tc>
              </a:tr>
              <a:tr h="1189540">
                <a:tc rowSpan="2">
                  <a:txBody>
                    <a:bodyPr/>
                    <a:lstStyle/>
                    <a:p>
                      <a:pPr algn="ctr"/>
                      <a:endParaRPr lang="en-US" altLang="zh-TW" sz="2000" b="1" dirty="0" smtClean="0">
                        <a:solidFill>
                          <a:srgbClr val="2F9FAB"/>
                        </a:solidFill>
                        <a:latin typeface="微軟正黑體" panose="020B0604030504040204" pitchFamily="34" charset="-120"/>
                        <a:ea typeface="微軟正黑體" panose="020B0604030504040204" pitchFamily="34" charset="-120"/>
                      </a:endParaRPr>
                    </a:p>
                    <a:p>
                      <a:pPr algn="ctr"/>
                      <a:endParaRPr lang="en-US" altLang="zh-TW" sz="2000" b="1" dirty="0" smtClean="0">
                        <a:solidFill>
                          <a:srgbClr val="2F9FAB"/>
                        </a:solidFill>
                        <a:latin typeface="微軟正黑體" panose="020B0604030504040204" pitchFamily="34" charset="-120"/>
                        <a:ea typeface="微軟正黑體" panose="020B0604030504040204" pitchFamily="34" charset="-120"/>
                      </a:endParaRPr>
                    </a:p>
                    <a:p>
                      <a:pPr algn="ctr"/>
                      <a:r>
                        <a:rPr lang="zh-TW" altLang="en-US" sz="2000" b="1" dirty="0" smtClean="0">
                          <a:solidFill>
                            <a:srgbClr val="2F9FAB"/>
                          </a:solidFill>
                          <a:latin typeface="微軟正黑體" panose="020B0604030504040204" pitchFamily="34" charset="-120"/>
                          <a:ea typeface="微軟正黑體" panose="020B0604030504040204" pitchFamily="34" charset="-120"/>
                        </a:rPr>
                        <a:t>甲溝炎</a:t>
                      </a:r>
                      <a:r>
                        <a:rPr lang="en-US" altLang="zh-TW" sz="2000" b="1" dirty="0" smtClean="0">
                          <a:solidFill>
                            <a:srgbClr val="2F9FAB"/>
                          </a:solidFill>
                          <a:latin typeface="微軟正黑體" panose="020B0604030504040204" pitchFamily="34" charset="-120"/>
                          <a:ea typeface="微軟正黑體" panose="020B0604030504040204" pitchFamily="34" charset="-120"/>
                        </a:rPr>
                        <a:t/>
                      </a:r>
                      <a:br>
                        <a:rPr lang="en-US" altLang="zh-TW" sz="2000" b="1" dirty="0" smtClean="0">
                          <a:solidFill>
                            <a:srgbClr val="2F9FAB"/>
                          </a:solidFill>
                          <a:latin typeface="微軟正黑體" panose="020B0604030504040204" pitchFamily="34" charset="-120"/>
                          <a:ea typeface="微軟正黑體" panose="020B0604030504040204" pitchFamily="34" charset="-120"/>
                        </a:rPr>
                      </a:br>
                      <a:endParaRPr lang="zh-TW" altLang="en-US" sz="2000" b="1" dirty="0">
                        <a:solidFill>
                          <a:srgbClr val="2F9FAB"/>
                        </a:solidFill>
                        <a:latin typeface="微軟正黑體" panose="020B0604030504040204" pitchFamily="34" charset="-120"/>
                        <a:ea typeface="微軟正黑體" panose="020B0604030504040204" pitchFamily="34" charset="-120"/>
                      </a:endParaRPr>
                    </a:p>
                  </a:txBody>
                  <a:tcPr>
                    <a:lnL w="12700" cap="flat" cmpd="sng" algn="ctr">
                      <a:noFill/>
                      <a:prstDash val="solid"/>
                      <a:round/>
                      <a:headEnd type="none" w="med" len="med"/>
                      <a:tailEnd type="none" w="med" len="med"/>
                    </a:lnL>
                    <a:lnR w="12700" cap="flat" cmpd="sng" algn="ctr">
                      <a:solidFill>
                        <a:srgbClr val="FF0066"/>
                      </a:solidFill>
                      <a:prstDash val="solid"/>
                      <a:round/>
                      <a:headEnd type="none" w="med" len="med"/>
                      <a:tailEnd type="none" w="med" len="med"/>
                    </a:lnR>
                    <a:lnT w="12700" cap="flat" cmpd="sng" algn="ctr">
                      <a:solidFill>
                        <a:srgbClr val="FF0066"/>
                      </a:solidFill>
                      <a:prstDash val="solid"/>
                      <a:round/>
                      <a:headEnd type="none" w="med" len="med"/>
                      <a:tailEnd type="none" w="med" len="med"/>
                    </a:lnT>
                    <a:lnB w="12700" cap="flat" cmpd="sng" algn="ctr">
                      <a:solidFill>
                        <a:srgbClr val="FF0066"/>
                      </a:solidFill>
                      <a:prstDash val="solid"/>
                      <a:round/>
                      <a:headEnd type="none" w="med" len="med"/>
                      <a:tailEnd type="none" w="med" len="med"/>
                    </a:lnB>
                    <a:lnTlToBr w="12700" cmpd="sng">
                      <a:noFill/>
                      <a:prstDash val="solid"/>
                    </a:lnTlToBr>
                    <a:lnBlToTr w="12700" cmpd="sng">
                      <a:noFill/>
                      <a:prstDash val="solid"/>
                    </a:lnBlToTr>
                  </a:tcPr>
                </a:tc>
                <a:tc gridSpan="3">
                  <a:txBody>
                    <a:bodyPr/>
                    <a:lstStyle/>
                    <a:p>
                      <a:pPr marL="0" algn="l" defTabSz="914400" rtl="0" eaLnBrk="1" latinLnBrk="0" hangingPunct="1"/>
                      <a:r>
                        <a:rPr lang="en-US" altLang="zh-TW" sz="1600" kern="1200" dirty="0" smtClean="0">
                          <a:solidFill>
                            <a:schemeClr val="tx1"/>
                          </a:solidFill>
                          <a:latin typeface="微軟正黑體" panose="020B0604030504040204" pitchFamily="34" charset="-120"/>
                          <a:ea typeface="微軟正黑體" panose="020B0604030504040204" pitchFamily="34" charset="-120"/>
                          <a:cs typeface="+mn-cs"/>
                        </a:rPr>
                        <a:t>Q</a:t>
                      </a:r>
                      <a:r>
                        <a:rPr lang="zh-TW" altLang="en-US" sz="1800" kern="1200" dirty="0" smtClean="0">
                          <a:solidFill>
                            <a:schemeClr val="tx1"/>
                          </a:solidFill>
                          <a:latin typeface="微軟正黑體" panose="020B0604030504040204" pitchFamily="34" charset="-120"/>
                          <a:ea typeface="微軟正黑體" panose="020B0604030504040204" pitchFamily="34" charset="-120"/>
                          <a:cs typeface="+mn-cs"/>
                        </a:rPr>
                        <a:t>：</a:t>
                      </a:r>
                      <a:r>
                        <a:rPr lang="zh-TW" altLang="en-US" sz="1600" kern="1200" dirty="0" smtClean="0">
                          <a:solidFill>
                            <a:schemeClr val="tx1"/>
                          </a:solidFill>
                          <a:latin typeface="微軟正黑體" panose="020B0604030504040204" pitchFamily="34" charset="-120"/>
                          <a:ea typeface="微軟正黑體" panose="020B0604030504040204" pitchFamily="34" charset="-120"/>
                          <a:cs typeface="+mn-cs"/>
                        </a:rPr>
                        <a:t>甲溝炎我會有什麼感覺？</a:t>
                      </a:r>
                      <a:endParaRPr lang="en-US" altLang="zh-TW" sz="1600" kern="1200" dirty="0" smtClean="0">
                        <a:solidFill>
                          <a:schemeClr val="tx1"/>
                        </a:solidFill>
                        <a:latin typeface="微軟正黑體" panose="020B0604030504040204" pitchFamily="34" charset="-120"/>
                        <a:ea typeface="微軟正黑體" panose="020B0604030504040204" pitchFamily="34" charset="-120"/>
                        <a:cs typeface="+mn-cs"/>
                      </a:endParaRPr>
                    </a:p>
                    <a:p>
                      <a:pPr marL="0" algn="l" defTabSz="914400" rtl="0" eaLnBrk="1" latinLnBrk="0" hangingPunct="1"/>
                      <a:endParaRPr lang="en-US" altLang="zh-TW" sz="1600" kern="1200" dirty="0" smtClean="0">
                        <a:solidFill>
                          <a:schemeClr val="tx1"/>
                        </a:solidFill>
                        <a:latin typeface="微軟正黑體" panose="020B0604030504040204" pitchFamily="34" charset="-120"/>
                        <a:ea typeface="微軟正黑體" panose="020B0604030504040204" pitchFamily="34" charset="-120"/>
                        <a:cs typeface="+mn-cs"/>
                      </a:endParaRPr>
                    </a:p>
                    <a:p>
                      <a:pPr marL="0" algn="l" defTabSz="914400" rtl="0" eaLnBrk="1" latinLnBrk="0" hangingPunct="1"/>
                      <a:r>
                        <a:rPr lang="en-US" altLang="zh-TW" sz="1600" kern="1200" dirty="0" smtClean="0">
                          <a:solidFill>
                            <a:schemeClr val="tx1"/>
                          </a:solidFill>
                          <a:latin typeface="微軟正黑體" panose="020B0604030504040204" pitchFamily="34" charset="-120"/>
                          <a:ea typeface="微軟正黑體" panose="020B0604030504040204" pitchFamily="34" charset="-120"/>
                          <a:cs typeface="+mn-cs"/>
                        </a:rPr>
                        <a:t>A</a:t>
                      </a:r>
                      <a:r>
                        <a:rPr lang="zh-TW" altLang="en-US" sz="1600" kern="1200" dirty="0" smtClean="0">
                          <a:solidFill>
                            <a:schemeClr val="tx1"/>
                          </a:solidFill>
                          <a:latin typeface="微軟正黑體" panose="020B0604030504040204" pitchFamily="34" charset="-120"/>
                          <a:ea typeface="微軟正黑體" panose="020B0604030504040204" pitchFamily="34" charset="-120"/>
                          <a:cs typeface="+mn-cs"/>
                        </a:rPr>
                        <a:t>：甲溝炎會使您感覺到指甲兩側及後方</a:t>
                      </a:r>
                      <a:r>
                        <a:rPr lang="zh-TW" altLang="en-US" sz="1600" b="1" kern="1200" dirty="0" smtClean="0">
                          <a:solidFill>
                            <a:schemeClr val="tx1"/>
                          </a:solidFill>
                          <a:latin typeface="微軟正黑體" panose="020B0604030504040204" pitchFamily="34" charset="-120"/>
                          <a:ea typeface="微軟正黑體" panose="020B0604030504040204" pitchFamily="34" charset="-120"/>
                          <a:cs typeface="+mn-cs"/>
                        </a:rPr>
                        <a:t>發紅、</a:t>
                      </a:r>
                      <a:r>
                        <a:rPr lang="en-US" altLang="zh-TW" sz="1600" b="1" kern="1200" dirty="0" smtClean="0">
                          <a:solidFill>
                            <a:schemeClr val="tx1"/>
                          </a:solidFill>
                          <a:latin typeface="微軟正黑體" panose="020B0604030504040204" pitchFamily="34" charset="-120"/>
                          <a:ea typeface="微軟正黑體" panose="020B0604030504040204" pitchFamily="34" charset="-120"/>
                          <a:cs typeface="+mn-cs"/>
                        </a:rPr>
                        <a:t/>
                      </a:r>
                      <a:br>
                        <a:rPr lang="en-US" altLang="zh-TW" sz="1600" b="1" kern="1200" dirty="0" smtClean="0">
                          <a:solidFill>
                            <a:schemeClr val="tx1"/>
                          </a:solidFill>
                          <a:latin typeface="微軟正黑體" panose="020B0604030504040204" pitchFamily="34" charset="-120"/>
                          <a:ea typeface="微軟正黑體" panose="020B0604030504040204" pitchFamily="34" charset="-120"/>
                          <a:cs typeface="+mn-cs"/>
                        </a:rPr>
                      </a:br>
                      <a:r>
                        <a:rPr lang="zh-TW" altLang="en-US" sz="1600" b="1" kern="1200" dirty="0" smtClean="0">
                          <a:solidFill>
                            <a:schemeClr val="tx1"/>
                          </a:solidFill>
                          <a:latin typeface="微軟正黑體" panose="020B0604030504040204" pitchFamily="34" charset="-120"/>
                          <a:ea typeface="微軟正黑體" panose="020B0604030504040204" pitchFamily="34" charset="-120"/>
                          <a:cs typeface="+mn-cs"/>
                        </a:rPr>
                        <a:t>      </a:t>
                      </a:r>
                      <a:r>
                        <a:rPr lang="zh-TW" altLang="en-US" sz="1600" b="1" kern="1200" baseline="0" dirty="0" smtClean="0">
                          <a:solidFill>
                            <a:schemeClr val="tx1"/>
                          </a:solidFill>
                          <a:latin typeface="微軟正黑體" panose="020B0604030504040204" pitchFamily="34" charset="-120"/>
                          <a:ea typeface="微軟正黑體" panose="020B0604030504040204" pitchFamily="34" charset="-120"/>
                          <a:cs typeface="+mn-cs"/>
                        </a:rPr>
                        <a:t> </a:t>
                      </a:r>
                      <a:r>
                        <a:rPr lang="zh-TW" altLang="en-US" sz="1600" b="1" kern="1200" dirty="0" smtClean="0">
                          <a:solidFill>
                            <a:schemeClr val="tx1"/>
                          </a:solidFill>
                          <a:latin typeface="微軟正黑體" panose="020B0604030504040204" pitchFamily="34" charset="-120"/>
                          <a:ea typeface="微軟正黑體" panose="020B0604030504040204" pitchFamily="34" charset="-120"/>
                          <a:cs typeface="+mn-cs"/>
                        </a:rPr>
                        <a:t>腫脹、疼痛</a:t>
                      </a:r>
                      <a:r>
                        <a:rPr lang="zh-TW" altLang="en-US" sz="1600" b="0" kern="1200" dirty="0" smtClean="0">
                          <a:solidFill>
                            <a:schemeClr val="tx1"/>
                          </a:solidFill>
                          <a:latin typeface="微軟正黑體" panose="020B0604030504040204" pitchFamily="34" charset="-120"/>
                          <a:ea typeface="微軟正黑體" panose="020B0604030504040204" pitchFamily="34" charset="-120"/>
                          <a:cs typeface="+mn-cs"/>
                        </a:rPr>
                        <a:t>，</a:t>
                      </a:r>
                      <a:r>
                        <a:rPr lang="zh-TW" altLang="en-US" sz="1600" kern="1200" dirty="0" smtClean="0">
                          <a:solidFill>
                            <a:schemeClr val="tx1"/>
                          </a:solidFill>
                          <a:latin typeface="微軟正黑體" panose="020B0604030504040204" pitchFamily="34" charset="-120"/>
                          <a:ea typeface="微軟正黑體" panose="020B0604030504040204" pitchFamily="34" charset="-120"/>
                          <a:cs typeface="+mn-cs"/>
                        </a:rPr>
                        <a:t>嚴重時也可能出現膿皰。</a:t>
                      </a:r>
                      <a:endParaRPr lang="zh-TW" altLang="en-US" sz="1600" kern="1200" dirty="0">
                        <a:solidFill>
                          <a:schemeClr val="tx1"/>
                        </a:solidFill>
                        <a:latin typeface="微軟正黑體" panose="020B0604030504040204" pitchFamily="34" charset="-120"/>
                        <a:ea typeface="微軟正黑體" panose="020B0604030504040204" pitchFamily="34" charset="-120"/>
                        <a:cs typeface="+mn-cs"/>
                      </a:endParaRPr>
                    </a:p>
                  </a:txBody>
                  <a:tcPr>
                    <a:lnL w="12700" cap="flat" cmpd="sng" algn="ctr">
                      <a:solidFill>
                        <a:srgbClr val="FF0066"/>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F0066"/>
                      </a:solidFill>
                      <a:prstDash val="solid"/>
                      <a:round/>
                      <a:headEnd type="none" w="med" len="med"/>
                      <a:tailEnd type="none" w="med" len="med"/>
                    </a:lnT>
                    <a:lnB w="12700" cap="flat" cmpd="sng" algn="ctr">
                      <a:solidFill>
                        <a:srgbClr val="FF0066"/>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zh-TW" altLang="en-US"/>
                    </a:p>
                  </a:txBody>
                  <a:tcPr/>
                </a:tc>
                <a:tc hMerge="1">
                  <a:txBody>
                    <a:bodyPr/>
                    <a:lstStyle/>
                    <a:p>
                      <a:endParaRPr lang="zh-TW" altLang="en-US"/>
                    </a:p>
                  </a:txBody>
                  <a:tcPr/>
                </a:tc>
              </a:tr>
              <a:tr h="1127466">
                <a:tc vMerge="1">
                  <a:txBody>
                    <a:bodyPr/>
                    <a:lstStyle/>
                    <a:p>
                      <a:endParaRPr lang="zh-TW" altLang="en-US"/>
                    </a:p>
                  </a:txBody>
                  <a:tcPr/>
                </a:tc>
                <a:tc>
                  <a:txBody>
                    <a:bodyPr/>
                    <a:lstStyle/>
                    <a:p>
                      <a:endParaRPr lang="zh-TW" altLang="en-US" dirty="0">
                        <a:latin typeface="微軟正黑體" panose="020B0604030504040204" pitchFamily="34" charset="-120"/>
                        <a:ea typeface="微軟正黑體" panose="020B0604030504040204" pitchFamily="34" charset="-120"/>
                      </a:endParaRPr>
                    </a:p>
                  </a:txBody>
                  <a:tcPr>
                    <a:lnL w="12700" cap="flat" cmpd="sng" algn="ctr">
                      <a:solidFill>
                        <a:srgbClr val="FF0066"/>
                      </a:solidFill>
                      <a:prstDash val="solid"/>
                      <a:round/>
                      <a:headEnd type="none" w="med" len="med"/>
                      <a:tailEnd type="none" w="med" len="med"/>
                    </a:lnL>
                    <a:lnR w="12700" cap="flat" cmpd="sng" algn="ctr">
                      <a:solidFill>
                        <a:srgbClr val="FF0066"/>
                      </a:solidFill>
                      <a:prstDash val="solid"/>
                      <a:round/>
                      <a:headEnd type="none" w="med" len="med"/>
                      <a:tailEnd type="none" w="med" len="med"/>
                    </a:lnR>
                    <a:lnT w="12700" cap="flat" cmpd="sng" algn="ctr">
                      <a:solidFill>
                        <a:srgbClr val="FF0066"/>
                      </a:solidFill>
                      <a:prstDash val="solid"/>
                      <a:round/>
                      <a:headEnd type="none" w="med" len="med"/>
                      <a:tailEnd type="none" w="med" len="med"/>
                    </a:lnT>
                    <a:lnB w="12700" cap="flat" cmpd="sng" algn="ctr">
                      <a:solidFill>
                        <a:srgbClr val="FF0066"/>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TW" altLang="en-US" dirty="0"/>
                    </a:p>
                  </a:txBody>
                  <a:tcPr>
                    <a:lnL w="12700" cap="flat" cmpd="sng" algn="ctr">
                      <a:solidFill>
                        <a:srgbClr val="FF0066"/>
                      </a:solidFill>
                      <a:prstDash val="solid"/>
                      <a:round/>
                      <a:headEnd type="none" w="med" len="med"/>
                      <a:tailEnd type="none" w="med" len="med"/>
                    </a:lnL>
                    <a:lnR w="12700" cap="flat" cmpd="sng" algn="ctr">
                      <a:solidFill>
                        <a:srgbClr val="FF0066"/>
                      </a:solidFill>
                      <a:prstDash val="solid"/>
                      <a:round/>
                      <a:headEnd type="none" w="med" len="med"/>
                      <a:tailEnd type="none" w="med" len="med"/>
                    </a:lnR>
                    <a:lnT w="12700" cap="flat" cmpd="sng" algn="ctr">
                      <a:solidFill>
                        <a:srgbClr val="FF0066"/>
                      </a:solidFill>
                      <a:prstDash val="solid"/>
                      <a:round/>
                      <a:headEnd type="none" w="med" len="med"/>
                      <a:tailEnd type="none" w="med" len="med"/>
                    </a:lnT>
                    <a:lnB w="12700" cap="flat" cmpd="sng" algn="ctr">
                      <a:solidFill>
                        <a:srgbClr val="FF0066"/>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TW" altLang="en-US" dirty="0"/>
                    </a:p>
                  </a:txBody>
                  <a:tcPr>
                    <a:lnL w="12700" cap="flat" cmpd="sng" algn="ctr">
                      <a:solidFill>
                        <a:srgbClr val="FF0066"/>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F0066"/>
                      </a:solidFill>
                      <a:prstDash val="solid"/>
                      <a:round/>
                      <a:headEnd type="none" w="med" len="med"/>
                      <a:tailEnd type="none" w="med" len="med"/>
                    </a:lnT>
                    <a:lnB w="12700" cap="flat" cmpd="sng" algn="ctr">
                      <a:solidFill>
                        <a:srgbClr val="FF0066"/>
                      </a:solidFill>
                      <a:prstDash val="solid"/>
                      <a:round/>
                      <a:headEnd type="none" w="med" len="med"/>
                      <a:tailEnd type="none" w="med" len="med"/>
                    </a:lnB>
                    <a:lnTlToBr w="12700" cmpd="sng">
                      <a:noFill/>
                      <a:prstDash val="solid"/>
                    </a:lnTlToBr>
                    <a:lnBlToTr w="12700" cmpd="sng">
                      <a:noFill/>
                      <a:prstDash val="solid"/>
                    </a:lnBlToTr>
                    <a:noFill/>
                  </a:tcPr>
                </a:tc>
              </a:tr>
              <a:tr h="895153">
                <a:tc rowSpan="2">
                  <a:txBody>
                    <a:bodyPr/>
                    <a:lstStyle/>
                    <a:p>
                      <a:pPr marL="0" algn="ctr" defTabSz="914400" rtl="0" eaLnBrk="1" latinLnBrk="0" hangingPunct="1"/>
                      <a:endParaRPr lang="en-US" altLang="zh-TW" sz="2000" b="1" kern="1200" dirty="0" smtClean="0">
                        <a:solidFill>
                          <a:srgbClr val="2F9FAB"/>
                        </a:solidFill>
                        <a:latin typeface="微軟正黑體" panose="020B0604030504040204" pitchFamily="34" charset="-120"/>
                        <a:ea typeface="微軟正黑體" panose="020B0604030504040204" pitchFamily="34" charset="-120"/>
                        <a:cs typeface="+mn-cs"/>
                      </a:endParaRPr>
                    </a:p>
                    <a:p>
                      <a:pPr marL="0" algn="ctr" defTabSz="914400" rtl="0" eaLnBrk="1" latinLnBrk="0" hangingPunct="1"/>
                      <a:r>
                        <a:rPr lang="zh-TW" altLang="en-US" sz="2000" b="1" kern="1200" dirty="0" smtClean="0">
                          <a:solidFill>
                            <a:srgbClr val="2F9FAB"/>
                          </a:solidFill>
                          <a:latin typeface="微軟正黑體" panose="020B0604030504040204" pitchFamily="34" charset="-120"/>
                          <a:ea typeface="微軟正黑體" panose="020B0604030504040204" pitchFamily="34" charset="-120"/>
                          <a:cs typeface="+mn-cs"/>
                        </a:rPr>
                        <a:t>肝功能</a:t>
                      </a:r>
                      <a:endParaRPr lang="en-US" altLang="zh-TW" sz="2000" b="1" kern="1200" dirty="0" smtClean="0">
                        <a:solidFill>
                          <a:srgbClr val="2F9FAB"/>
                        </a:solidFill>
                        <a:latin typeface="微軟正黑體" panose="020B0604030504040204" pitchFamily="34" charset="-120"/>
                        <a:ea typeface="微軟正黑體" panose="020B0604030504040204" pitchFamily="34" charset="-120"/>
                        <a:cs typeface="+mn-cs"/>
                      </a:endParaRPr>
                    </a:p>
                    <a:p>
                      <a:pPr marL="0" algn="ctr" defTabSz="914400" rtl="0" eaLnBrk="1" latinLnBrk="0" hangingPunct="1"/>
                      <a:endParaRPr lang="en-US" altLang="zh-TW" sz="2000" b="1" kern="1200" dirty="0" smtClean="0">
                        <a:solidFill>
                          <a:srgbClr val="2F9FAB"/>
                        </a:solidFill>
                        <a:latin typeface="微軟正黑體" panose="020B0604030504040204" pitchFamily="34" charset="-120"/>
                        <a:ea typeface="微軟正黑體" panose="020B0604030504040204" pitchFamily="34" charset="-120"/>
                        <a:cs typeface="+mn-cs"/>
                      </a:endParaRPr>
                    </a:p>
                    <a:p>
                      <a:pPr marL="0" algn="ctr" defTabSz="914400" rtl="0" eaLnBrk="1" latinLnBrk="0" hangingPunct="1"/>
                      <a:endParaRPr lang="zh-TW" altLang="en-US" sz="1600" b="1" kern="1200" dirty="0">
                        <a:solidFill>
                          <a:srgbClr val="2F9FAB"/>
                        </a:solidFill>
                        <a:latin typeface="微軟正黑體" panose="020B0604030504040204" pitchFamily="34" charset="-120"/>
                        <a:ea typeface="微軟正黑體" panose="020B0604030504040204" pitchFamily="34" charset="-120"/>
                        <a:cs typeface="+mn-cs"/>
                      </a:endParaRPr>
                    </a:p>
                  </a:txBody>
                  <a:tcPr>
                    <a:lnL w="12700" cap="flat" cmpd="sng" algn="ctr">
                      <a:noFill/>
                      <a:prstDash val="solid"/>
                      <a:round/>
                      <a:headEnd type="none" w="med" len="med"/>
                      <a:tailEnd type="none" w="med" len="med"/>
                    </a:lnL>
                    <a:lnR w="12700" cap="flat" cmpd="sng" algn="ctr">
                      <a:solidFill>
                        <a:srgbClr val="FF0066"/>
                      </a:solidFill>
                      <a:prstDash val="solid"/>
                      <a:round/>
                      <a:headEnd type="none" w="med" len="med"/>
                      <a:tailEnd type="none" w="med" len="med"/>
                    </a:lnR>
                    <a:lnT w="12700" cap="flat" cmpd="sng" algn="ctr">
                      <a:solidFill>
                        <a:srgbClr val="FF0066"/>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gridSpan="3">
                  <a:txBody>
                    <a:bodyPr/>
                    <a:lstStyle/>
                    <a:p>
                      <a:r>
                        <a:rPr lang="en-US" altLang="zh-TW" sz="1600" dirty="0" smtClean="0"/>
                        <a:t>Q</a:t>
                      </a:r>
                      <a:r>
                        <a:rPr lang="zh-TW" altLang="en-US" sz="1600" dirty="0" smtClean="0"/>
                        <a:t>：</a:t>
                      </a:r>
                      <a:r>
                        <a:rPr lang="zh-TW" altLang="en-US" sz="1600" kern="1200" dirty="0" smtClean="0">
                          <a:solidFill>
                            <a:schemeClr val="tx1"/>
                          </a:solidFill>
                          <a:latin typeface="微軟正黑體" panose="020B0604030504040204" pitchFamily="34" charset="-120"/>
                          <a:ea typeface="微軟正黑體" panose="020B0604030504040204" pitchFamily="34" charset="-120"/>
                          <a:cs typeface="+mn-cs"/>
                        </a:rPr>
                        <a:t>肝功能受損我會有什麼感覺？</a:t>
                      </a:r>
                      <a:endParaRPr lang="en-US" altLang="zh-TW" sz="1600" kern="1200" dirty="0" smtClean="0">
                        <a:solidFill>
                          <a:schemeClr val="tx1"/>
                        </a:solidFill>
                        <a:latin typeface="微軟正黑體" panose="020B0604030504040204" pitchFamily="34" charset="-120"/>
                        <a:ea typeface="微軟正黑體" panose="020B0604030504040204" pitchFamily="34" charset="-120"/>
                        <a:cs typeface="+mn-cs"/>
                      </a:endParaRPr>
                    </a:p>
                    <a:p>
                      <a:r>
                        <a:rPr lang="en-US" altLang="zh-TW" sz="1600" dirty="0" smtClean="0"/>
                        <a:t>A</a:t>
                      </a:r>
                      <a:r>
                        <a:rPr lang="zh-TW" altLang="en-US" sz="1600" dirty="0" smtClean="0"/>
                        <a:t>：</a:t>
                      </a:r>
                      <a:r>
                        <a:rPr lang="zh-TW" altLang="en-US" sz="1600" kern="1200" dirty="0" smtClean="0">
                          <a:solidFill>
                            <a:schemeClr val="tx1"/>
                          </a:solidFill>
                          <a:latin typeface="微軟正黑體" panose="020B0604030504040204" pitchFamily="34" charset="-120"/>
                          <a:ea typeface="微軟正黑體" panose="020B0604030504040204" pitchFamily="34" charset="-120"/>
                          <a:cs typeface="+mn-cs"/>
                        </a:rPr>
                        <a:t>您可能會有食慾不振、容易疲勞、皮膚變黃等   </a:t>
                      </a:r>
                      <a:endParaRPr lang="en-US" altLang="zh-TW" sz="1600" kern="1200" dirty="0" smtClean="0">
                        <a:solidFill>
                          <a:schemeClr val="tx1"/>
                        </a:solidFill>
                        <a:latin typeface="微軟正黑體" panose="020B0604030504040204" pitchFamily="34" charset="-120"/>
                        <a:ea typeface="微軟正黑體" panose="020B0604030504040204" pitchFamily="34" charset="-120"/>
                        <a:cs typeface="+mn-cs"/>
                      </a:endParaRPr>
                    </a:p>
                    <a:p>
                      <a:r>
                        <a:rPr lang="zh-TW" altLang="en-US" sz="1600" kern="1200" dirty="0" smtClean="0">
                          <a:solidFill>
                            <a:schemeClr val="tx1"/>
                          </a:solidFill>
                          <a:latin typeface="微軟正黑體" panose="020B0604030504040204" pitchFamily="34" charset="-120"/>
                          <a:ea typeface="微軟正黑體" panose="020B0604030504040204" pitchFamily="34" charset="-120"/>
                          <a:cs typeface="+mn-cs"/>
                        </a:rPr>
                        <a:t>      感覺。</a:t>
                      </a:r>
                      <a:endParaRPr lang="zh-TW" altLang="en-US" sz="1600" kern="1200" dirty="0">
                        <a:solidFill>
                          <a:schemeClr val="tx1"/>
                        </a:solidFill>
                        <a:latin typeface="微軟正黑體" panose="020B0604030504040204" pitchFamily="34" charset="-120"/>
                        <a:ea typeface="微軟正黑體" panose="020B0604030504040204" pitchFamily="34" charset="-120"/>
                        <a:cs typeface="+mn-cs"/>
                      </a:endParaRPr>
                    </a:p>
                  </a:txBody>
                  <a:tcPr>
                    <a:lnL w="12700" cap="flat" cmpd="sng" algn="ctr">
                      <a:solidFill>
                        <a:srgbClr val="FF0066"/>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F0066"/>
                      </a:solidFill>
                      <a:prstDash val="solid"/>
                      <a:round/>
                      <a:headEnd type="none" w="med" len="med"/>
                      <a:tailEnd type="none" w="med" len="med"/>
                    </a:lnT>
                    <a:lnB w="12700" cap="flat" cmpd="sng" algn="ctr">
                      <a:solidFill>
                        <a:srgbClr val="FF0066"/>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zh-TW" altLang="en-US"/>
                    </a:p>
                  </a:txBody>
                  <a:tcPr/>
                </a:tc>
                <a:tc hMerge="1">
                  <a:txBody>
                    <a:bodyPr/>
                    <a:lstStyle/>
                    <a:p>
                      <a:endParaRPr lang="zh-TW" altLang="en-US"/>
                    </a:p>
                  </a:txBody>
                  <a:tcPr/>
                </a:tc>
              </a:tr>
              <a:tr h="1214781">
                <a:tc vMerge="1">
                  <a:txBody>
                    <a:bodyPr/>
                    <a:lstStyle/>
                    <a:p>
                      <a:endParaRPr lang="zh-TW" altLang="en-US"/>
                    </a:p>
                  </a:txBody>
                  <a:tcPr/>
                </a:tc>
                <a:tc>
                  <a:txBody>
                    <a:bodyPr/>
                    <a:lstStyle/>
                    <a:p>
                      <a:endParaRPr lang="zh-TW" altLang="en-US" dirty="0"/>
                    </a:p>
                  </a:txBody>
                  <a:tcPr>
                    <a:lnL w="12700" cap="flat" cmpd="sng" algn="ctr">
                      <a:solidFill>
                        <a:srgbClr val="FF0066"/>
                      </a:solidFill>
                      <a:prstDash val="solid"/>
                      <a:round/>
                      <a:headEnd type="none" w="med" len="med"/>
                      <a:tailEnd type="none" w="med" len="med"/>
                    </a:lnL>
                    <a:lnR w="12700" cap="flat" cmpd="sng" algn="ctr">
                      <a:solidFill>
                        <a:srgbClr val="FF0066"/>
                      </a:solidFill>
                      <a:prstDash val="solid"/>
                      <a:round/>
                      <a:headEnd type="none" w="med" len="med"/>
                      <a:tailEnd type="none" w="med" len="med"/>
                    </a:lnR>
                    <a:lnT w="12700" cap="flat" cmpd="sng" algn="ctr">
                      <a:solidFill>
                        <a:srgbClr val="FF0066"/>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TW" altLang="en-US" dirty="0"/>
                    </a:p>
                  </a:txBody>
                  <a:tcPr>
                    <a:lnL w="12700" cap="flat" cmpd="sng" algn="ctr">
                      <a:solidFill>
                        <a:srgbClr val="FF0066"/>
                      </a:solidFill>
                      <a:prstDash val="solid"/>
                      <a:round/>
                      <a:headEnd type="none" w="med" len="med"/>
                      <a:tailEnd type="none" w="med" len="med"/>
                    </a:lnL>
                    <a:lnR w="12700" cap="flat" cmpd="sng" algn="ctr">
                      <a:solidFill>
                        <a:srgbClr val="FF0066"/>
                      </a:solidFill>
                      <a:prstDash val="solid"/>
                      <a:round/>
                      <a:headEnd type="none" w="med" len="med"/>
                      <a:tailEnd type="none" w="med" len="med"/>
                    </a:lnR>
                    <a:lnT w="12700" cap="flat" cmpd="sng" algn="ctr">
                      <a:solidFill>
                        <a:srgbClr val="FF0066"/>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TW" altLang="en-US" dirty="0"/>
                    </a:p>
                  </a:txBody>
                  <a:tcPr>
                    <a:lnL w="12700" cap="flat" cmpd="sng" algn="ctr">
                      <a:solidFill>
                        <a:srgbClr val="FF0066"/>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F0066"/>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81" name="文字方塊 80"/>
          <p:cNvSpPr txBox="1"/>
          <p:nvPr/>
        </p:nvSpPr>
        <p:spPr>
          <a:xfrm>
            <a:off x="5760525" y="377395"/>
            <a:ext cx="797500" cy="338554"/>
          </a:xfrm>
          <a:prstGeom prst="rect">
            <a:avLst/>
          </a:prstGeom>
          <a:noFill/>
          <a:ln>
            <a:solidFill>
              <a:schemeClr val="bg2">
                <a:lumMod val="75000"/>
              </a:schemeClr>
            </a:solidFill>
          </a:ln>
        </p:spPr>
        <p:txBody>
          <a:bodyPr wrap="square" rtlCol="0">
            <a:spAutoFit/>
          </a:bodyPr>
          <a:lstStyle/>
          <a:p>
            <a:r>
              <a:rPr lang="zh-TW" altLang="en-US" sz="1600" b="1" dirty="0">
                <a:solidFill>
                  <a:prstClr val="white">
                    <a:lumMod val="50000"/>
                  </a:prstClr>
                </a:solidFill>
                <a:latin typeface="微軟正黑體" panose="020B0604030504040204" pitchFamily="34" charset="-120"/>
                <a:ea typeface="微軟正黑體" panose="020B0604030504040204" pitchFamily="34" charset="-120"/>
              </a:rPr>
              <a:t>步驟一</a:t>
            </a:r>
          </a:p>
        </p:txBody>
      </p:sp>
      <p:sp>
        <p:nvSpPr>
          <p:cNvPr id="83" name="文字方塊 82"/>
          <p:cNvSpPr txBox="1"/>
          <p:nvPr/>
        </p:nvSpPr>
        <p:spPr>
          <a:xfrm>
            <a:off x="452325" y="480328"/>
            <a:ext cx="5752855" cy="584775"/>
          </a:xfrm>
          <a:prstGeom prst="rect">
            <a:avLst/>
          </a:prstGeom>
          <a:noFill/>
        </p:spPr>
        <p:txBody>
          <a:bodyPr wrap="square" rtlCol="0">
            <a:spAutoFit/>
          </a:bodyPr>
          <a:lstStyle/>
          <a:p>
            <a:r>
              <a:rPr lang="zh-TW" altLang="en-US" sz="3200" b="1" dirty="0" smtClean="0">
                <a:solidFill>
                  <a:srgbClr val="D16C5B"/>
                </a:solidFill>
                <a:latin typeface="微軟正黑體" panose="020B0604030504040204" pitchFamily="34" charset="-120"/>
                <a:ea typeface="微軟正黑體" panose="020B0604030504040204" pitchFamily="34" charset="-120"/>
              </a:rPr>
              <a:t>發生副作用的機會</a:t>
            </a:r>
            <a:endParaRPr lang="zh-TW" altLang="en-US" sz="3200" b="1" dirty="0">
              <a:solidFill>
                <a:srgbClr val="D16C5B"/>
              </a:solidFill>
              <a:latin typeface="微軟正黑體" panose="020B0604030504040204" pitchFamily="34" charset="-120"/>
              <a:ea typeface="微軟正黑體" panose="020B0604030504040204" pitchFamily="34" charset="-120"/>
            </a:endParaRPr>
          </a:p>
        </p:txBody>
      </p:sp>
      <p:grpSp>
        <p:nvGrpSpPr>
          <p:cNvPr id="106" name="群組 105"/>
          <p:cNvGrpSpPr/>
          <p:nvPr/>
        </p:nvGrpSpPr>
        <p:grpSpPr>
          <a:xfrm>
            <a:off x="374817" y="1100943"/>
            <a:ext cx="6123156" cy="73465"/>
            <a:chOff x="548680" y="4678555"/>
            <a:chExt cx="5688632" cy="73465"/>
          </a:xfrm>
        </p:grpSpPr>
        <p:cxnSp>
          <p:nvCxnSpPr>
            <p:cNvPr id="107" name="直線接點 106"/>
            <p:cNvCxnSpPr/>
            <p:nvPr/>
          </p:nvCxnSpPr>
          <p:spPr>
            <a:xfrm>
              <a:off x="620688" y="4716016"/>
              <a:ext cx="5588946" cy="0"/>
            </a:xfrm>
            <a:prstGeom prst="line">
              <a:avLst/>
            </a:prstGeom>
            <a:ln w="28575">
              <a:solidFill>
                <a:srgbClr val="D46458"/>
              </a:solidFill>
            </a:ln>
          </p:spPr>
          <p:style>
            <a:lnRef idx="1">
              <a:schemeClr val="accent1"/>
            </a:lnRef>
            <a:fillRef idx="0">
              <a:schemeClr val="accent1"/>
            </a:fillRef>
            <a:effectRef idx="0">
              <a:schemeClr val="accent1"/>
            </a:effectRef>
            <a:fontRef idx="minor">
              <a:schemeClr val="tx1"/>
            </a:fontRef>
          </p:style>
        </p:cxnSp>
        <p:sp>
          <p:nvSpPr>
            <p:cNvPr id="108" name="橢圓 107"/>
            <p:cNvSpPr/>
            <p:nvPr/>
          </p:nvSpPr>
          <p:spPr>
            <a:xfrm>
              <a:off x="548680" y="4680012"/>
              <a:ext cx="72008" cy="72008"/>
            </a:xfrm>
            <a:prstGeom prst="ellipse">
              <a:avLst/>
            </a:prstGeom>
            <a:noFill/>
            <a:ln w="19050">
              <a:solidFill>
                <a:srgbClr val="D4645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prstClr val="white"/>
                </a:solidFill>
              </a:endParaRPr>
            </a:p>
          </p:txBody>
        </p:sp>
        <p:sp>
          <p:nvSpPr>
            <p:cNvPr id="109" name="橢圓 108"/>
            <p:cNvSpPr/>
            <p:nvPr/>
          </p:nvSpPr>
          <p:spPr>
            <a:xfrm>
              <a:off x="6165304" y="4678555"/>
              <a:ext cx="72008" cy="72008"/>
            </a:xfrm>
            <a:prstGeom prst="ellipse">
              <a:avLst/>
            </a:prstGeom>
            <a:solidFill>
              <a:srgbClr val="D16C5B"/>
            </a:solidFill>
            <a:ln w="19050">
              <a:solidFill>
                <a:srgbClr val="D4645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prstClr val="white"/>
                </a:solidFill>
              </a:endParaRPr>
            </a:p>
          </p:txBody>
        </p:sp>
      </p:grpSp>
      <p:grpSp>
        <p:nvGrpSpPr>
          <p:cNvPr id="14" name="群組 13"/>
          <p:cNvGrpSpPr/>
          <p:nvPr/>
        </p:nvGrpSpPr>
        <p:grpSpPr>
          <a:xfrm>
            <a:off x="2082553" y="6537941"/>
            <a:ext cx="4385628" cy="952100"/>
            <a:chOff x="2082553" y="6193566"/>
            <a:chExt cx="4385628" cy="952100"/>
          </a:xfrm>
        </p:grpSpPr>
        <p:sp>
          <p:nvSpPr>
            <p:cNvPr id="64" name="文字方塊 63"/>
            <p:cNvSpPr txBox="1"/>
            <p:nvPr/>
          </p:nvSpPr>
          <p:spPr>
            <a:xfrm>
              <a:off x="2467892" y="6776334"/>
              <a:ext cx="591418" cy="369332"/>
            </a:xfrm>
            <a:prstGeom prst="rect">
              <a:avLst/>
            </a:prstGeom>
            <a:noFill/>
          </p:spPr>
          <p:txBody>
            <a:bodyPr wrap="square" rtlCol="0">
              <a:spAutoFit/>
            </a:bodyPr>
            <a:lstStyle/>
            <a:p>
              <a:pPr algn="ctr"/>
              <a:r>
                <a:rPr lang="en-US" altLang="zh-TW" b="1" dirty="0">
                  <a:solidFill>
                    <a:prstClr val="black"/>
                  </a:solidFill>
                </a:rPr>
                <a:t>8%</a:t>
              </a:r>
              <a:endParaRPr lang="zh-TW" altLang="en-US" b="1" dirty="0">
                <a:solidFill>
                  <a:prstClr val="black"/>
                </a:solidFill>
              </a:endParaRPr>
            </a:p>
          </p:txBody>
        </p:sp>
        <p:sp>
          <p:nvSpPr>
            <p:cNvPr id="67" name="文字方塊 66"/>
            <p:cNvSpPr txBox="1"/>
            <p:nvPr/>
          </p:nvSpPr>
          <p:spPr>
            <a:xfrm>
              <a:off x="3980109" y="6754481"/>
              <a:ext cx="634734" cy="369332"/>
            </a:xfrm>
            <a:prstGeom prst="rect">
              <a:avLst/>
            </a:prstGeom>
            <a:noFill/>
          </p:spPr>
          <p:txBody>
            <a:bodyPr wrap="square" rtlCol="0">
              <a:spAutoFit/>
            </a:bodyPr>
            <a:lstStyle/>
            <a:p>
              <a:pPr algn="ctr"/>
              <a:r>
                <a:rPr lang="en-US" altLang="zh-TW" b="1" dirty="0">
                  <a:solidFill>
                    <a:prstClr val="black"/>
                  </a:solidFill>
                </a:rPr>
                <a:t>8%</a:t>
              </a:r>
              <a:endParaRPr lang="zh-TW" altLang="en-US" b="1" dirty="0">
                <a:solidFill>
                  <a:prstClr val="black"/>
                </a:solidFill>
              </a:endParaRPr>
            </a:p>
          </p:txBody>
        </p:sp>
        <p:sp>
          <p:nvSpPr>
            <p:cNvPr id="70" name="文字方塊 69"/>
            <p:cNvSpPr txBox="1"/>
            <p:nvPr/>
          </p:nvSpPr>
          <p:spPr>
            <a:xfrm>
              <a:off x="5483500" y="6754002"/>
              <a:ext cx="823654" cy="369332"/>
            </a:xfrm>
            <a:prstGeom prst="rect">
              <a:avLst/>
            </a:prstGeom>
            <a:noFill/>
          </p:spPr>
          <p:txBody>
            <a:bodyPr wrap="square" rtlCol="0">
              <a:spAutoFit/>
            </a:bodyPr>
            <a:lstStyle/>
            <a:p>
              <a:pPr algn="ctr"/>
              <a:r>
                <a:rPr lang="en-US" altLang="zh-TW" b="1" dirty="0">
                  <a:solidFill>
                    <a:prstClr val="black"/>
                  </a:solidFill>
                </a:rPr>
                <a:t>47%</a:t>
              </a:r>
              <a:endParaRPr lang="zh-TW" altLang="en-US" b="1" dirty="0">
                <a:solidFill>
                  <a:prstClr val="black"/>
                </a:solidFill>
              </a:endParaRPr>
            </a:p>
          </p:txBody>
        </p:sp>
        <p:grpSp>
          <p:nvGrpSpPr>
            <p:cNvPr id="163" name="群組 162"/>
            <p:cNvGrpSpPr/>
            <p:nvPr/>
          </p:nvGrpSpPr>
          <p:grpSpPr>
            <a:xfrm>
              <a:off x="2082553" y="6204989"/>
              <a:ext cx="1286804" cy="497538"/>
              <a:chOff x="2082553" y="4005705"/>
              <a:chExt cx="1286804" cy="497538"/>
            </a:xfrm>
          </p:grpSpPr>
          <p:grpSp>
            <p:nvGrpSpPr>
              <p:cNvPr id="190" name="群組 189"/>
              <p:cNvGrpSpPr/>
              <p:nvPr/>
            </p:nvGrpSpPr>
            <p:grpSpPr>
              <a:xfrm>
                <a:off x="2082553" y="4005705"/>
                <a:ext cx="1279001" cy="216040"/>
                <a:chOff x="2082553" y="4005705"/>
                <a:chExt cx="1279001" cy="216040"/>
              </a:xfrm>
            </p:grpSpPr>
            <p:sp>
              <p:nvSpPr>
                <p:cNvPr id="197" name="橢圓 196"/>
                <p:cNvSpPr/>
                <p:nvPr/>
              </p:nvSpPr>
              <p:spPr>
                <a:xfrm>
                  <a:off x="2082553" y="4009594"/>
                  <a:ext cx="214745" cy="207818"/>
                </a:xfrm>
                <a:prstGeom prst="ellipse">
                  <a:avLst/>
                </a:prstGeom>
                <a:solidFill>
                  <a:srgbClr val="FF99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prstClr val="white"/>
                    </a:solidFill>
                  </a:endParaRPr>
                </a:p>
              </p:txBody>
            </p:sp>
            <p:sp>
              <p:nvSpPr>
                <p:cNvPr id="198" name="橢圓 197"/>
                <p:cNvSpPr/>
                <p:nvPr/>
              </p:nvSpPr>
              <p:spPr>
                <a:xfrm>
                  <a:off x="2371242" y="4005705"/>
                  <a:ext cx="214745" cy="207818"/>
                </a:xfrm>
                <a:prstGeom prst="ellipse">
                  <a:avLst/>
                </a:prstGeom>
                <a:noFill/>
                <a:ln>
                  <a:solidFill>
                    <a:schemeClr val="bg1">
                      <a:lumMod val="6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prstClr val="white"/>
                    </a:solidFill>
                  </a:endParaRPr>
                </a:p>
              </p:txBody>
            </p:sp>
            <p:sp>
              <p:nvSpPr>
                <p:cNvPr id="199" name="橢圓 198"/>
                <p:cNvSpPr/>
                <p:nvPr/>
              </p:nvSpPr>
              <p:spPr>
                <a:xfrm>
                  <a:off x="2622485" y="4013927"/>
                  <a:ext cx="214745" cy="207818"/>
                </a:xfrm>
                <a:prstGeom prst="ellipse">
                  <a:avLst/>
                </a:prstGeom>
                <a:noFill/>
                <a:ln>
                  <a:solidFill>
                    <a:schemeClr val="bg1">
                      <a:lumMod val="6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prstClr val="white"/>
                    </a:solidFill>
                  </a:endParaRPr>
                </a:p>
              </p:txBody>
            </p:sp>
            <p:sp>
              <p:nvSpPr>
                <p:cNvPr id="200" name="橢圓 199"/>
                <p:cNvSpPr/>
                <p:nvPr/>
              </p:nvSpPr>
              <p:spPr>
                <a:xfrm>
                  <a:off x="2881856" y="4009594"/>
                  <a:ext cx="214745" cy="207818"/>
                </a:xfrm>
                <a:prstGeom prst="ellipse">
                  <a:avLst/>
                </a:prstGeom>
                <a:noFill/>
                <a:ln>
                  <a:solidFill>
                    <a:schemeClr val="bg1">
                      <a:lumMod val="6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prstClr val="white"/>
                    </a:solidFill>
                  </a:endParaRPr>
                </a:p>
              </p:txBody>
            </p:sp>
            <p:sp>
              <p:nvSpPr>
                <p:cNvPr id="201" name="橢圓 200"/>
                <p:cNvSpPr/>
                <p:nvPr/>
              </p:nvSpPr>
              <p:spPr>
                <a:xfrm>
                  <a:off x="3146809" y="4008299"/>
                  <a:ext cx="214745" cy="207818"/>
                </a:xfrm>
                <a:prstGeom prst="ellipse">
                  <a:avLst/>
                </a:prstGeom>
                <a:noFill/>
                <a:ln>
                  <a:solidFill>
                    <a:schemeClr val="bg1">
                      <a:lumMod val="6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prstClr val="white"/>
                    </a:solidFill>
                  </a:endParaRPr>
                </a:p>
              </p:txBody>
            </p:sp>
          </p:grpSp>
          <p:grpSp>
            <p:nvGrpSpPr>
              <p:cNvPr id="191" name="群組 190"/>
              <p:cNvGrpSpPr/>
              <p:nvPr/>
            </p:nvGrpSpPr>
            <p:grpSpPr>
              <a:xfrm>
                <a:off x="2090356" y="4287203"/>
                <a:ext cx="1279001" cy="216040"/>
                <a:chOff x="2082553" y="4005705"/>
                <a:chExt cx="1279001" cy="216040"/>
              </a:xfrm>
            </p:grpSpPr>
            <p:sp>
              <p:nvSpPr>
                <p:cNvPr id="192" name="橢圓 191"/>
                <p:cNvSpPr/>
                <p:nvPr/>
              </p:nvSpPr>
              <p:spPr>
                <a:xfrm>
                  <a:off x="2082553" y="4009594"/>
                  <a:ext cx="214745" cy="207818"/>
                </a:xfrm>
                <a:prstGeom prst="ellipse">
                  <a:avLst/>
                </a:prstGeom>
                <a:noFill/>
                <a:ln>
                  <a:solidFill>
                    <a:schemeClr val="bg1">
                      <a:lumMod val="6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prstClr val="white"/>
                    </a:solidFill>
                  </a:endParaRPr>
                </a:p>
              </p:txBody>
            </p:sp>
            <p:sp>
              <p:nvSpPr>
                <p:cNvPr id="193" name="橢圓 192"/>
                <p:cNvSpPr/>
                <p:nvPr/>
              </p:nvSpPr>
              <p:spPr>
                <a:xfrm>
                  <a:off x="2371242" y="4005705"/>
                  <a:ext cx="214745" cy="207818"/>
                </a:xfrm>
                <a:prstGeom prst="ellipse">
                  <a:avLst/>
                </a:prstGeom>
                <a:noFill/>
                <a:ln>
                  <a:solidFill>
                    <a:schemeClr val="bg1">
                      <a:lumMod val="6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prstClr val="white"/>
                    </a:solidFill>
                  </a:endParaRPr>
                </a:p>
              </p:txBody>
            </p:sp>
            <p:sp>
              <p:nvSpPr>
                <p:cNvPr id="194" name="橢圓 193"/>
                <p:cNvSpPr/>
                <p:nvPr/>
              </p:nvSpPr>
              <p:spPr>
                <a:xfrm>
                  <a:off x="2622485" y="4013927"/>
                  <a:ext cx="214745" cy="207818"/>
                </a:xfrm>
                <a:prstGeom prst="ellipse">
                  <a:avLst/>
                </a:prstGeom>
                <a:noFill/>
                <a:ln>
                  <a:solidFill>
                    <a:schemeClr val="bg1">
                      <a:lumMod val="6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prstClr val="white"/>
                    </a:solidFill>
                  </a:endParaRPr>
                </a:p>
              </p:txBody>
            </p:sp>
            <p:sp>
              <p:nvSpPr>
                <p:cNvPr id="195" name="橢圓 194"/>
                <p:cNvSpPr/>
                <p:nvPr/>
              </p:nvSpPr>
              <p:spPr>
                <a:xfrm>
                  <a:off x="2881856" y="4009594"/>
                  <a:ext cx="214745" cy="207818"/>
                </a:xfrm>
                <a:prstGeom prst="ellipse">
                  <a:avLst/>
                </a:prstGeom>
                <a:noFill/>
                <a:ln>
                  <a:solidFill>
                    <a:schemeClr val="bg1">
                      <a:lumMod val="6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prstClr val="white"/>
                    </a:solidFill>
                  </a:endParaRPr>
                </a:p>
              </p:txBody>
            </p:sp>
            <p:sp>
              <p:nvSpPr>
                <p:cNvPr id="196" name="橢圓 195"/>
                <p:cNvSpPr/>
                <p:nvPr/>
              </p:nvSpPr>
              <p:spPr>
                <a:xfrm>
                  <a:off x="3146809" y="4008299"/>
                  <a:ext cx="214745" cy="207818"/>
                </a:xfrm>
                <a:prstGeom prst="ellipse">
                  <a:avLst/>
                </a:prstGeom>
                <a:noFill/>
                <a:ln>
                  <a:solidFill>
                    <a:schemeClr val="bg1">
                      <a:lumMod val="6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prstClr val="white"/>
                    </a:solidFill>
                  </a:endParaRPr>
                </a:p>
              </p:txBody>
            </p:sp>
          </p:grpSp>
        </p:grpSp>
        <p:grpSp>
          <p:nvGrpSpPr>
            <p:cNvPr id="164" name="群組 163"/>
            <p:cNvGrpSpPr/>
            <p:nvPr/>
          </p:nvGrpSpPr>
          <p:grpSpPr>
            <a:xfrm>
              <a:off x="3579840" y="6194861"/>
              <a:ext cx="1286804" cy="497538"/>
              <a:chOff x="2082553" y="4005705"/>
              <a:chExt cx="1286804" cy="497538"/>
            </a:xfrm>
          </p:grpSpPr>
          <p:grpSp>
            <p:nvGrpSpPr>
              <p:cNvPr id="178" name="群組 177"/>
              <p:cNvGrpSpPr/>
              <p:nvPr/>
            </p:nvGrpSpPr>
            <p:grpSpPr>
              <a:xfrm>
                <a:off x="2082553" y="4005705"/>
                <a:ext cx="1279001" cy="216040"/>
                <a:chOff x="2082553" y="4005705"/>
                <a:chExt cx="1279001" cy="216040"/>
              </a:xfrm>
            </p:grpSpPr>
            <p:sp>
              <p:nvSpPr>
                <p:cNvPr id="185" name="橢圓 184"/>
                <p:cNvSpPr/>
                <p:nvPr/>
              </p:nvSpPr>
              <p:spPr>
                <a:xfrm>
                  <a:off x="2082553" y="4009594"/>
                  <a:ext cx="214745" cy="207818"/>
                </a:xfrm>
                <a:prstGeom prst="ellipse">
                  <a:avLst/>
                </a:prstGeom>
                <a:solidFill>
                  <a:srgbClr val="FF99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prstClr val="white"/>
                    </a:solidFill>
                  </a:endParaRPr>
                </a:p>
              </p:txBody>
            </p:sp>
            <p:sp>
              <p:nvSpPr>
                <p:cNvPr id="186" name="橢圓 185"/>
                <p:cNvSpPr/>
                <p:nvPr/>
              </p:nvSpPr>
              <p:spPr>
                <a:xfrm>
                  <a:off x="2371242" y="4005705"/>
                  <a:ext cx="214745" cy="207818"/>
                </a:xfrm>
                <a:prstGeom prst="ellipse">
                  <a:avLst/>
                </a:prstGeom>
                <a:noFill/>
                <a:ln>
                  <a:solidFill>
                    <a:schemeClr val="bg1">
                      <a:lumMod val="6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prstClr val="white"/>
                    </a:solidFill>
                  </a:endParaRPr>
                </a:p>
              </p:txBody>
            </p:sp>
            <p:sp>
              <p:nvSpPr>
                <p:cNvPr id="187" name="橢圓 186"/>
                <p:cNvSpPr/>
                <p:nvPr/>
              </p:nvSpPr>
              <p:spPr>
                <a:xfrm>
                  <a:off x="2622485" y="4013927"/>
                  <a:ext cx="214745" cy="207818"/>
                </a:xfrm>
                <a:prstGeom prst="ellipse">
                  <a:avLst/>
                </a:prstGeom>
                <a:noFill/>
                <a:ln>
                  <a:solidFill>
                    <a:schemeClr val="bg1">
                      <a:lumMod val="6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prstClr val="white"/>
                    </a:solidFill>
                  </a:endParaRPr>
                </a:p>
              </p:txBody>
            </p:sp>
            <p:sp>
              <p:nvSpPr>
                <p:cNvPr id="188" name="橢圓 187"/>
                <p:cNvSpPr/>
                <p:nvPr/>
              </p:nvSpPr>
              <p:spPr>
                <a:xfrm>
                  <a:off x="2881856" y="4009594"/>
                  <a:ext cx="214745" cy="207818"/>
                </a:xfrm>
                <a:prstGeom prst="ellipse">
                  <a:avLst/>
                </a:prstGeom>
                <a:noFill/>
                <a:ln>
                  <a:solidFill>
                    <a:schemeClr val="bg1">
                      <a:lumMod val="6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prstClr val="white"/>
                    </a:solidFill>
                  </a:endParaRPr>
                </a:p>
              </p:txBody>
            </p:sp>
            <p:sp>
              <p:nvSpPr>
                <p:cNvPr id="189" name="橢圓 188"/>
                <p:cNvSpPr/>
                <p:nvPr/>
              </p:nvSpPr>
              <p:spPr>
                <a:xfrm>
                  <a:off x="3146809" y="4008299"/>
                  <a:ext cx="214745" cy="207818"/>
                </a:xfrm>
                <a:prstGeom prst="ellipse">
                  <a:avLst/>
                </a:prstGeom>
                <a:noFill/>
                <a:ln>
                  <a:solidFill>
                    <a:schemeClr val="bg1">
                      <a:lumMod val="6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prstClr val="white"/>
                    </a:solidFill>
                  </a:endParaRPr>
                </a:p>
              </p:txBody>
            </p:sp>
          </p:grpSp>
          <p:grpSp>
            <p:nvGrpSpPr>
              <p:cNvPr id="179" name="群組 178"/>
              <p:cNvGrpSpPr/>
              <p:nvPr/>
            </p:nvGrpSpPr>
            <p:grpSpPr>
              <a:xfrm>
                <a:off x="2090356" y="4287203"/>
                <a:ext cx="1279001" cy="216040"/>
                <a:chOff x="2082553" y="4005705"/>
                <a:chExt cx="1279001" cy="216040"/>
              </a:xfrm>
            </p:grpSpPr>
            <p:sp>
              <p:nvSpPr>
                <p:cNvPr id="180" name="橢圓 179"/>
                <p:cNvSpPr/>
                <p:nvPr/>
              </p:nvSpPr>
              <p:spPr>
                <a:xfrm>
                  <a:off x="2082553" y="4009594"/>
                  <a:ext cx="214745" cy="207818"/>
                </a:xfrm>
                <a:prstGeom prst="ellipse">
                  <a:avLst/>
                </a:prstGeom>
                <a:noFill/>
                <a:ln>
                  <a:solidFill>
                    <a:schemeClr val="bg1">
                      <a:lumMod val="6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prstClr val="white"/>
                    </a:solidFill>
                  </a:endParaRPr>
                </a:p>
              </p:txBody>
            </p:sp>
            <p:sp>
              <p:nvSpPr>
                <p:cNvPr id="181" name="橢圓 180"/>
                <p:cNvSpPr/>
                <p:nvPr/>
              </p:nvSpPr>
              <p:spPr>
                <a:xfrm>
                  <a:off x="2362775" y="4005705"/>
                  <a:ext cx="214745" cy="207818"/>
                </a:xfrm>
                <a:prstGeom prst="ellipse">
                  <a:avLst/>
                </a:prstGeom>
                <a:noFill/>
                <a:ln>
                  <a:solidFill>
                    <a:schemeClr val="bg1">
                      <a:lumMod val="6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prstClr val="white"/>
                    </a:solidFill>
                  </a:endParaRPr>
                </a:p>
              </p:txBody>
            </p:sp>
            <p:sp>
              <p:nvSpPr>
                <p:cNvPr id="182" name="橢圓 181"/>
                <p:cNvSpPr/>
                <p:nvPr/>
              </p:nvSpPr>
              <p:spPr>
                <a:xfrm>
                  <a:off x="2622485" y="4013927"/>
                  <a:ext cx="214745" cy="207818"/>
                </a:xfrm>
                <a:prstGeom prst="ellipse">
                  <a:avLst/>
                </a:prstGeom>
                <a:noFill/>
                <a:ln>
                  <a:solidFill>
                    <a:schemeClr val="bg1">
                      <a:lumMod val="6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prstClr val="white"/>
                    </a:solidFill>
                  </a:endParaRPr>
                </a:p>
              </p:txBody>
            </p:sp>
            <p:sp>
              <p:nvSpPr>
                <p:cNvPr id="183" name="橢圓 182"/>
                <p:cNvSpPr/>
                <p:nvPr/>
              </p:nvSpPr>
              <p:spPr>
                <a:xfrm>
                  <a:off x="2881856" y="4009594"/>
                  <a:ext cx="214745" cy="207818"/>
                </a:xfrm>
                <a:prstGeom prst="ellipse">
                  <a:avLst/>
                </a:prstGeom>
                <a:noFill/>
                <a:ln>
                  <a:solidFill>
                    <a:schemeClr val="bg1">
                      <a:lumMod val="6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prstClr val="white"/>
                    </a:solidFill>
                  </a:endParaRPr>
                </a:p>
              </p:txBody>
            </p:sp>
            <p:sp>
              <p:nvSpPr>
                <p:cNvPr id="184" name="橢圓 183"/>
                <p:cNvSpPr/>
                <p:nvPr/>
              </p:nvSpPr>
              <p:spPr>
                <a:xfrm>
                  <a:off x="3146809" y="4008299"/>
                  <a:ext cx="214745" cy="207818"/>
                </a:xfrm>
                <a:prstGeom prst="ellipse">
                  <a:avLst/>
                </a:prstGeom>
                <a:noFill/>
                <a:ln>
                  <a:solidFill>
                    <a:schemeClr val="bg1">
                      <a:lumMod val="6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prstClr val="white"/>
                    </a:solidFill>
                  </a:endParaRPr>
                </a:p>
              </p:txBody>
            </p:sp>
          </p:grpSp>
        </p:grpSp>
        <p:grpSp>
          <p:nvGrpSpPr>
            <p:cNvPr id="165" name="群組 164"/>
            <p:cNvGrpSpPr/>
            <p:nvPr/>
          </p:nvGrpSpPr>
          <p:grpSpPr>
            <a:xfrm>
              <a:off x="5181377" y="6193566"/>
              <a:ext cx="1286804" cy="497538"/>
              <a:chOff x="2082553" y="4005705"/>
              <a:chExt cx="1286804" cy="497538"/>
            </a:xfrm>
          </p:grpSpPr>
          <p:grpSp>
            <p:nvGrpSpPr>
              <p:cNvPr id="166" name="群組 165"/>
              <p:cNvGrpSpPr/>
              <p:nvPr/>
            </p:nvGrpSpPr>
            <p:grpSpPr>
              <a:xfrm>
                <a:off x="2082553" y="4005705"/>
                <a:ext cx="1279001" cy="216040"/>
                <a:chOff x="2082553" y="4005705"/>
                <a:chExt cx="1279001" cy="216040"/>
              </a:xfrm>
            </p:grpSpPr>
            <p:sp>
              <p:nvSpPr>
                <p:cNvPr id="173" name="橢圓 172"/>
                <p:cNvSpPr/>
                <p:nvPr/>
              </p:nvSpPr>
              <p:spPr>
                <a:xfrm>
                  <a:off x="2082553" y="4009594"/>
                  <a:ext cx="214745" cy="207818"/>
                </a:xfrm>
                <a:prstGeom prst="ellipse">
                  <a:avLst/>
                </a:prstGeom>
                <a:solidFill>
                  <a:srgbClr val="FF99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prstClr val="white"/>
                    </a:solidFill>
                  </a:endParaRPr>
                </a:p>
              </p:txBody>
            </p:sp>
            <p:sp>
              <p:nvSpPr>
                <p:cNvPr id="174" name="橢圓 173"/>
                <p:cNvSpPr/>
                <p:nvPr/>
              </p:nvSpPr>
              <p:spPr>
                <a:xfrm>
                  <a:off x="2371242" y="4005705"/>
                  <a:ext cx="214745" cy="207818"/>
                </a:xfrm>
                <a:prstGeom prst="ellipse">
                  <a:avLst/>
                </a:prstGeom>
                <a:solidFill>
                  <a:srgbClr val="FF99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prstClr val="white"/>
                    </a:solidFill>
                  </a:endParaRPr>
                </a:p>
              </p:txBody>
            </p:sp>
            <p:sp>
              <p:nvSpPr>
                <p:cNvPr id="175" name="橢圓 174"/>
                <p:cNvSpPr/>
                <p:nvPr/>
              </p:nvSpPr>
              <p:spPr>
                <a:xfrm>
                  <a:off x="2622485" y="4013927"/>
                  <a:ext cx="214745" cy="207818"/>
                </a:xfrm>
                <a:prstGeom prst="ellipse">
                  <a:avLst/>
                </a:prstGeom>
                <a:solidFill>
                  <a:srgbClr val="FF99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prstClr val="white"/>
                    </a:solidFill>
                  </a:endParaRPr>
                </a:p>
              </p:txBody>
            </p:sp>
            <p:sp>
              <p:nvSpPr>
                <p:cNvPr id="176" name="橢圓 175"/>
                <p:cNvSpPr/>
                <p:nvPr/>
              </p:nvSpPr>
              <p:spPr>
                <a:xfrm>
                  <a:off x="2881856" y="4009594"/>
                  <a:ext cx="214745" cy="207818"/>
                </a:xfrm>
                <a:prstGeom prst="ellipse">
                  <a:avLst/>
                </a:prstGeom>
                <a:solidFill>
                  <a:srgbClr val="FF99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prstClr val="white"/>
                    </a:solidFill>
                  </a:endParaRPr>
                </a:p>
              </p:txBody>
            </p:sp>
            <p:sp>
              <p:nvSpPr>
                <p:cNvPr id="177" name="橢圓 176"/>
                <p:cNvSpPr/>
                <p:nvPr/>
              </p:nvSpPr>
              <p:spPr>
                <a:xfrm>
                  <a:off x="3146809" y="4008299"/>
                  <a:ext cx="214745" cy="207818"/>
                </a:xfrm>
                <a:prstGeom prst="ellipse">
                  <a:avLst/>
                </a:prstGeom>
                <a:solidFill>
                  <a:srgbClr val="FF9966"/>
                </a:solidFill>
                <a:ln>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prstClr val="white"/>
                    </a:solidFill>
                  </a:endParaRPr>
                </a:p>
              </p:txBody>
            </p:sp>
          </p:grpSp>
          <p:grpSp>
            <p:nvGrpSpPr>
              <p:cNvPr id="167" name="群組 166"/>
              <p:cNvGrpSpPr/>
              <p:nvPr/>
            </p:nvGrpSpPr>
            <p:grpSpPr>
              <a:xfrm>
                <a:off x="2090356" y="4287203"/>
                <a:ext cx="1279001" cy="216040"/>
                <a:chOff x="2082553" y="4005705"/>
                <a:chExt cx="1279001" cy="216040"/>
              </a:xfrm>
            </p:grpSpPr>
            <p:sp>
              <p:nvSpPr>
                <p:cNvPr id="168" name="橢圓 167"/>
                <p:cNvSpPr/>
                <p:nvPr/>
              </p:nvSpPr>
              <p:spPr>
                <a:xfrm>
                  <a:off x="2082553" y="4009594"/>
                  <a:ext cx="214745" cy="207818"/>
                </a:xfrm>
                <a:prstGeom prst="ellipse">
                  <a:avLst/>
                </a:prstGeom>
                <a:noFill/>
                <a:ln>
                  <a:solidFill>
                    <a:schemeClr val="bg1">
                      <a:lumMod val="6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prstClr val="white"/>
                    </a:solidFill>
                  </a:endParaRPr>
                </a:p>
              </p:txBody>
            </p:sp>
            <p:sp>
              <p:nvSpPr>
                <p:cNvPr id="169" name="橢圓 168"/>
                <p:cNvSpPr/>
                <p:nvPr/>
              </p:nvSpPr>
              <p:spPr>
                <a:xfrm>
                  <a:off x="2354308" y="4005705"/>
                  <a:ext cx="214745" cy="207818"/>
                </a:xfrm>
                <a:prstGeom prst="ellipse">
                  <a:avLst/>
                </a:prstGeom>
                <a:noFill/>
                <a:ln>
                  <a:solidFill>
                    <a:schemeClr val="bg1">
                      <a:lumMod val="6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prstClr val="white"/>
                    </a:solidFill>
                  </a:endParaRPr>
                </a:p>
              </p:txBody>
            </p:sp>
            <p:sp>
              <p:nvSpPr>
                <p:cNvPr id="170" name="橢圓 169"/>
                <p:cNvSpPr/>
                <p:nvPr/>
              </p:nvSpPr>
              <p:spPr>
                <a:xfrm>
                  <a:off x="2605551" y="4013927"/>
                  <a:ext cx="214745" cy="207818"/>
                </a:xfrm>
                <a:prstGeom prst="ellipse">
                  <a:avLst/>
                </a:prstGeom>
                <a:noFill/>
                <a:ln>
                  <a:solidFill>
                    <a:schemeClr val="bg1">
                      <a:lumMod val="6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prstClr val="white"/>
                    </a:solidFill>
                  </a:endParaRPr>
                </a:p>
              </p:txBody>
            </p:sp>
            <p:sp>
              <p:nvSpPr>
                <p:cNvPr id="171" name="橢圓 170"/>
                <p:cNvSpPr/>
                <p:nvPr/>
              </p:nvSpPr>
              <p:spPr>
                <a:xfrm>
                  <a:off x="2873389" y="4009594"/>
                  <a:ext cx="214745" cy="207818"/>
                </a:xfrm>
                <a:prstGeom prst="ellipse">
                  <a:avLst/>
                </a:prstGeom>
                <a:noFill/>
                <a:ln>
                  <a:solidFill>
                    <a:schemeClr val="bg1">
                      <a:lumMod val="6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prstClr val="white"/>
                    </a:solidFill>
                  </a:endParaRPr>
                </a:p>
              </p:txBody>
            </p:sp>
            <p:sp>
              <p:nvSpPr>
                <p:cNvPr id="172" name="橢圓 171"/>
                <p:cNvSpPr/>
                <p:nvPr/>
              </p:nvSpPr>
              <p:spPr>
                <a:xfrm>
                  <a:off x="3146809" y="4008299"/>
                  <a:ext cx="214745" cy="207818"/>
                </a:xfrm>
                <a:prstGeom prst="ellipse">
                  <a:avLst/>
                </a:prstGeom>
                <a:noFill/>
                <a:ln>
                  <a:solidFill>
                    <a:schemeClr val="bg1">
                      <a:lumMod val="6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prstClr val="white"/>
                    </a:solidFill>
                  </a:endParaRPr>
                </a:p>
              </p:txBody>
            </p:sp>
          </p:grpSp>
        </p:grpSp>
      </p:grpSp>
      <p:pic>
        <p:nvPicPr>
          <p:cNvPr id="19" name="圖片 18"/>
          <p:cNvPicPr>
            <a:picLocks noChangeAspect="1"/>
          </p:cNvPicPr>
          <p:nvPr/>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l="28643" t="56766" r="23647" b="21617"/>
          <a:stretch/>
        </p:blipFill>
        <p:spPr>
          <a:xfrm>
            <a:off x="537074" y="8293731"/>
            <a:ext cx="1092941" cy="704907"/>
          </a:xfrm>
          <a:prstGeom prst="rect">
            <a:avLst/>
          </a:prstGeom>
        </p:spPr>
      </p:pic>
      <p:grpSp>
        <p:nvGrpSpPr>
          <p:cNvPr id="21" name="群組 20"/>
          <p:cNvGrpSpPr/>
          <p:nvPr/>
        </p:nvGrpSpPr>
        <p:grpSpPr>
          <a:xfrm>
            <a:off x="2074750" y="8524086"/>
            <a:ext cx="4385628" cy="1006482"/>
            <a:chOff x="2074750" y="8167836"/>
            <a:chExt cx="4385628" cy="1006482"/>
          </a:xfrm>
        </p:grpSpPr>
        <p:sp>
          <p:nvSpPr>
            <p:cNvPr id="73" name="文字方塊 72"/>
            <p:cNvSpPr txBox="1"/>
            <p:nvPr/>
          </p:nvSpPr>
          <p:spPr>
            <a:xfrm>
              <a:off x="2339372" y="8795559"/>
              <a:ext cx="848457" cy="369332"/>
            </a:xfrm>
            <a:prstGeom prst="rect">
              <a:avLst/>
            </a:prstGeom>
            <a:noFill/>
          </p:spPr>
          <p:txBody>
            <a:bodyPr wrap="square" rtlCol="0">
              <a:spAutoFit/>
            </a:bodyPr>
            <a:lstStyle/>
            <a:p>
              <a:pPr algn="ctr"/>
              <a:r>
                <a:rPr lang="en-US" altLang="zh-TW" b="1" dirty="0" smtClean="0">
                  <a:solidFill>
                    <a:prstClr val="black"/>
                  </a:solidFill>
                </a:rPr>
                <a:t>62%</a:t>
              </a:r>
              <a:endParaRPr lang="zh-TW" altLang="en-US" b="1" dirty="0">
                <a:solidFill>
                  <a:prstClr val="black"/>
                </a:solidFill>
              </a:endParaRPr>
            </a:p>
          </p:txBody>
        </p:sp>
        <p:sp>
          <p:nvSpPr>
            <p:cNvPr id="76" name="文字方塊 75"/>
            <p:cNvSpPr txBox="1"/>
            <p:nvPr/>
          </p:nvSpPr>
          <p:spPr>
            <a:xfrm>
              <a:off x="3963988" y="8774208"/>
              <a:ext cx="666976" cy="400110"/>
            </a:xfrm>
            <a:prstGeom prst="rect">
              <a:avLst/>
            </a:prstGeom>
            <a:noFill/>
          </p:spPr>
          <p:txBody>
            <a:bodyPr wrap="square" rtlCol="0">
              <a:spAutoFit/>
            </a:bodyPr>
            <a:lstStyle/>
            <a:p>
              <a:pPr algn="ctr"/>
              <a:r>
                <a:rPr lang="en-US" altLang="zh-TW" b="1" dirty="0">
                  <a:solidFill>
                    <a:prstClr val="black"/>
                  </a:solidFill>
                </a:rPr>
                <a:t>18</a:t>
              </a:r>
              <a:r>
                <a:rPr lang="en-US" altLang="zh-TW" sz="2000" b="1" dirty="0">
                  <a:solidFill>
                    <a:prstClr val="black"/>
                  </a:solidFill>
                </a:rPr>
                <a:t>%</a:t>
              </a:r>
              <a:endParaRPr lang="zh-TW" altLang="en-US" sz="2000" b="1" dirty="0">
                <a:solidFill>
                  <a:prstClr val="black"/>
                </a:solidFill>
              </a:endParaRPr>
            </a:p>
          </p:txBody>
        </p:sp>
        <p:sp>
          <p:nvSpPr>
            <p:cNvPr id="79" name="文字方塊 78"/>
            <p:cNvSpPr txBox="1"/>
            <p:nvPr/>
          </p:nvSpPr>
          <p:spPr>
            <a:xfrm>
              <a:off x="5482191" y="8789597"/>
              <a:ext cx="865492" cy="369332"/>
            </a:xfrm>
            <a:prstGeom prst="rect">
              <a:avLst/>
            </a:prstGeom>
            <a:noFill/>
          </p:spPr>
          <p:txBody>
            <a:bodyPr wrap="square" rtlCol="0">
              <a:spAutoFit/>
            </a:bodyPr>
            <a:lstStyle/>
            <a:p>
              <a:pPr algn="ctr"/>
              <a:r>
                <a:rPr lang="en-US" altLang="zh-TW" b="1" dirty="0" smtClean="0">
                  <a:solidFill>
                    <a:prstClr val="black"/>
                  </a:solidFill>
                </a:rPr>
                <a:t>20%</a:t>
              </a:r>
              <a:endParaRPr lang="zh-TW" altLang="en-US" b="1" dirty="0">
                <a:solidFill>
                  <a:prstClr val="black"/>
                </a:solidFill>
              </a:endParaRPr>
            </a:p>
          </p:txBody>
        </p:sp>
        <p:grpSp>
          <p:nvGrpSpPr>
            <p:cNvPr id="246" name="群組 245"/>
            <p:cNvGrpSpPr/>
            <p:nvPr/>
          </p:nvGrpSpPr>
          <p:grpSpPr>
            <a:xfrm>
              <a:off x="2074750" y="8193113"/>
              <a:ext cx="1279001" cy="216040"/>
              <a:chOff x="2082553" y="4005705"/>
              <a:chExt cx="1279001" cy="216040"/>
            </a:xfrm>
          </p:grpSpPr>
          <p:sp>
            <p:nvSpPr>
              <p:cNvPr id="253" name="橢圓 252"/>
              <p:cNvSpPr/>
              <p:nvPr/>
            </p:nvSpPr>
            <p:spPr>
              <a:xfrm>
                <a:off x="2082553" y="4009594"/>
                <a:ext cx="214745" cy="207818"/>
              </a:xfrm>
              <a:prstGeom prst="ellipse">
                <a:avLst/>
              </a:prstGeom>
              <a:solidFill>
                <a:srgbClr val="FF99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prstClr val="white"/>
                  </a:solidFill>
                </a:endParaRPr>
              </a:p>
            </p:txBody>
          </p:sp>
          <p:sp>
            <p:nvSpPr>
              <p:cNvPr id="254" name="橢圓 253"/>
              <p:cNvSpPr/>
              <p:nvPr/>
            </p:nvSpPr>
            <p:spPr>
              <a:xfrm>
                <a:off x="2371242" y="4005705"/>
                <a:ext cx="214745" cy="207818"/>
              </a:xfrm>
              <a:prstGeom prst="ellipse">
                <a:avLst/>
              </a:prstGeom>
              <a:solidFill>
                <a:srgbClr val="FF9966"/>
              </a:solidFill>
              <a:ln>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prstClr val="white"/>
                  </a:solidFill>
                </a:endParaRPr>
              </a:p>
            </p:txBody>
          </p:sp>
          <p:sp>
            <p:nvSpPr>
              <p:cNvPr id="255" name="橢圓 254"/>
              <p:cNvSpPr/>
              <p:nvPr/>
            </p:nvSpPr>
            <p:spPr>
              <a:xfrm>
                <a:off x="2622485" y="4013927"/>
                <a:ext cx="214745" cy="207818"/>
              </a:xfrm>
              <a:prstGeom prst="ellipse">
                <a:avLst/>
              </a:prstGeom>
              <a:solidFill>
                <a:srgbClr val="FF9966"/>
              </a:solidFill>
              <a:ln>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prstClr val="white"/>
                  </a:solidFill>
                </a:endParaRPr>
              </a:p>
            </p:txBody>
          </p:sp>
          <p:sp>
            <p:nvSpPr>
              <p:cNvPr id="256" name="橢圓 255"/>
              <p:cNvSpPr/>
              <p:nvPr/>
            </p:nvSpPr>
            <p:spPr>
              <a:xfrm>
                <a:off x="2881856" y="4009594"/>
                <a:ext cx="214745" cy="207818"/>
              </a:xfrm>
              <a:prstGeom prst="ellipse">
                <a:avLst/>
              </a:prstGeom>
              <a:solidFill>
                <a:srgbClr val="FF9966"/>
              </a:solidFill>
              <a:ln>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prstClr val="white"/>
                  </a:solidFill>
                </a:endParaRPr>
              </a:p>
            </p:txBody>
          </p:sp>
          <p:sp>
            <p:nvSpPr>
              <p:cNvPr id="257" name="橢圓 256"/>
              <p:cNvSpPr/>
              <p:nvPr/>
            </p:nvSpPr>
            <p:spPr>
              <a:xfrm>
                <a:off x="3146809" y="4008299"/>
                <a:ext cx="214745" cy="207818"/>
              </a:xfrm>
              <a:prstGeom prst="ellipse">
                <a:avLst/>
              </a:prstGeom>
              <a:solidFill>
                <a:srgbClr val="FF9966"/>
              </a:solidFill>
              <a:ln>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prstClr val="white"/>
                  </a:solidFill>
                </a:endParaRPr>
              </a:p>
            </p:txBody>
          </p:sp>
        </p:grpSp>
        <p:grpSp>
          <p:nvGrpSpPr>
            <p:cNvPr id="247" name="群組 246"/>
            <p:cNvGrpSpPr/>
            <p:nvPr/>
          </p:nvGrpSpPr>
          <p:grpSpPr>
            <a:xfrm>
              <a:off x="2082553" y="8474611"/>
              <a:ext cx="1279001" cy="216040"/>
              <a:chOff x="2082553" y="4005705"/>
              <a:chExt cx="1279001" cy="216040"/>
            </a:xfrm>
          </p:grpSpPr>
          <p:sp>
            <p:nvSpPr>
              <p:cNvPr id="248" name="橢圓 247"/>
              <p:cNvSpPr/>
              <p:nvPr/>
            </p:nvSpPr>
            <p:spPr>
              <a:xfrm>
                <a:off x="2082553" y="4009594"/>
                <a:ext cx="214745" cy="207818"/>
              </a:xfrm>
              <a:prstGeom prst="ellipse">
                <a:avLst/>
              </a:prstGeom>
              <a:solidFill>
                <a:srgbClr val="FF9966"/>
              </a:solidFill>
              <a:ln>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prstClr val="white"/>
                  </a:solidFill>
                </a:endParaRPr>
              </a:p>
            </p:txBody>
          </p:sp>
          <p:sp>
            <p:nvSpPr>
              <p:cNvPr id="249" name="橢圓 248"/>
              <p:cNvSpPr/>
              <p:nvPr/>
            </p:nvSpPr>
            <p:spPr>
              <a:xfrm>
                <a:off x="2371242" y="4005705"/>
                <a:ext cx="214745" cy="207818"/>
              </a:xfrm>
              <a:prstGeom prst="ellipse">
                <a:avLst/>
              </a:prstGeom>
              <a:noFill/>
              <a:ln>
                <a:solidFill>
                  <a:schemeClr val="bg1">
                    <a:lumMod val="6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prstClr val="white"/>
                  </a:solidFill>
                </a:endParaRPr>
              </a:p>
            </p:txBody>
          </p:sp>
          <p:sp>
            <p:nvSpPr>
              <p:cNvPr id="250" name="橢圓 249"/>
              <p:cNvSpPr/>
              <p:nvPr/>
            </p:nvSpPr>
            <p:spPr>
              <a:xfrm>
                <a:off x="2622485" y="4013927"/>
                <a:ext cx="214745" cy="207818"/>
              </a:xfrm>
              <a:prstGeom prst="ellipse">
                <a:avLst/>
              </a:prstGeom>
              <a:noFill/>
              <a:ln>
                <a:solidFill>
                  <a:schemeClr val="bg1">
                    <a:lumMod val="6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prstClr val="white"/>
                  </a:solidFill>
                </a:endParaRPr>
              </a:p>
            </p:txBody>
          </p:sp>
          <p:sp>
            <p:nvSpPr>
              <p:cNvPr id="251" name="橢圓 250"/>
              <p:cNvSpPr/>
              <p:nvPr/>
            </p:nvSpPr>
            <p:spPr>
              <a:xfrm>
                <a:off x="2881856" y="4009594"/>
                <a:ext cx="214745" cy="207818"/>
              </a:xfrm>
              <a:prstGeom prst="ellipse">
                <a:avLst/>
              </a:prstGeom>
              <a:noFill/>
              <a:ln>
                <a:solidFill>
                  <a:schemeClr val="bg1">
                    <a:lumMod val="6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prstClr val="white"/>
                  </a:solidFill>
                </a:endParaRPr>
              </a:p>
            </p:txBody>
          </p:sp>
          <p:sp>
            <p:nvSpPr>
              <p:cNvPr id="252" name="橢圓 251"/>
              <p:cNvSpPr/>
              <p:nvPr/>
            </p:nvSpPr>
            <p:spPr>
              <a:xfrm>
                <a:off x="3146809" y="4008299"/>
                <a:ext cx="214745" cy="207818"/>
              </a:xfrm>
              <a:prstGeom prst="ellipse">
                <a:avLst/>
              </a:prstGeom>
              <a:noFill/>
              <a:ln>
                <a:solidFill>
                  <a:schemeClr val="bg1">
                    <a:lumMod val="6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prstClr val="white"/>
                  </a:solidFill>
                </a:endParaRPr>
              </a:p>
            </p:txBody>
          </p:sp>
        </p:grpSp>
        <p:grpSp>
          <p:nvGrpSpPr>
            <p:cNvPr id="234" name="群組 233"/>
            <p:cNvGrpSpPr/>
            <p:nvPr/>
          </p:nvGrpSpPr>
          <p:grpSpPr>
            <a:xfrm>
              <a:off x="3572037" y="8176058"/>
              <a:ext cx="1279001" cy="216040"/>
              <a:chOff x="2082553" y="4005705"/>
              <a:chExt cx="1279001" cy="216040"/>
            </a:xfrm>
          </p:grpSpPr>
          <p:sp>
            <p:nvSpPr>
              <p:cNvPr id="241" name="橢圓 240"/>
              <p:cNvSpPr/>
              <p:nvPr/>
            </p:nvSpPr>
            <p:spPr>
              <a:xfrm>
                <a:off x="2082553" y="4009594"/>
                <a:ext cx="214745" cy="207818"/>
              </a:xfrm>
              <a:prstGeom prst="ellipse">
                <a:avLst/>
              </a:prstGeom>
              <a:solidFill>
                <a:srgbClr val="FF99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prstClr val="white"/>
                  </a:solidFill>
                </a:endParaRPr>
              </a:p>
            </p:txBody>
          </p:sp>
          <p:sp>
            <p:nvSpPr>
              <p:cNvPr id="242" name="橢圓 241"/>
              <p:cNvSpPr/>
              <p:nvPr/>
            </p:nvSpPr>
            <p:spPr>
              <a:xfrm>
                <a:off x="2371242" y="4005705"/>
                <a:ext cx="214745" cy="207818"/>
              </a:xfrm>
              <a:prstGeom prst="ellipse">
                <a:avLst/>
              </a:prstGeom>
              <a:solidFill>
                <a:srgbClr val="FF9966"/>
              </a:solidFill>
              <a:ln>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prstClr val="white"/>
                  </a:solidFill>
                </a:endParaRPr>
              </a:p>
            </p:txBody>
          </p:sp>
          <p:sp>
            <p:nvSpPr>
              <p:cNvPr id="243" name="橢圓 242"/>
              <p:cNvSpPr/>
              <p:nvPr/>
            </p:nvSpPr>
            <p:spPr>
              <a:xfrm>
                <a:off x="2622485" y="4013927"/>
                <a:ext cx="214745" cy="207818"/>
              </a:xfrm>
              <a:prstGeom prst="ellipse">
                <a:avLst/>
              </a:prstGeom>
              <a:noFill/>
              <a:ln>
                <a:solidFill>
                  <a:schemeClr val="bg1">
                    <a:lumMod val="6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prstClr val="white"/>
                  </a:solidFill>
                </a:endParaRPr>
              </a:p>
            </p:txBody>
          </p:sp>
          <p:sp>
            <p:nvSpPr>
              <p:cNvPr id="244" name="橢圓 243"/>
              <p:cNvSpPr/>
              <p:nvPr/>
            </p:nvSpPr>
            <p:spPr>
              <a:xfrm>
                <a:off x="2881856" y="4009594"/>
                <a:ext cx="214745" cy="207818"/>
              </a:xfrm>
              <a:prstGeom prst="ellipse">
                <a:avLst/>
              </a:prstGeom>
              <a:noFill/>
              <a:ln>
                <a:solidFill>
                  <a:schemeClr val="bg1">
                    <a:lumMod val="6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prstClr val="white"/>
                  </a:solidFill>
                </a:endParaRPr>
              </a:p>
            </p:txBody>
          </p:sp>
          <p:sp>
            <p:nvSpPr>
              <p:cNvPr id="245" name="橢圓 244"/>
              <p:cNvSpPr/>
              <p:nvPr/>
            </p:nvSpPr>
            <p:spPr>
              <a:xfrm>
                <a:off x="3146809" y="4008299"/>
                <a:ext cx="214745" cy="207818"/>
              </a:xfrm>
              <a:prstGeom prst="ellipse">
                <a:avLst/>
              </a:prstGeom>
              <a:noFill/>
              <a:ln>
                <a:solidFill>
                  <a:schemeClr val="bg1">
                    <a:lumMod val="6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prstClr val="white"/>
                  </a:solidFill>
                </a:endParaRPr>
              </a:p>
            </p:txBody>
          </p:sp>
        </p:grpSp>
        <p:grpSp>
          <p:nvGrpSpPr>
            <p:cNvPr id="235" name="群組 234"/>
            <p:cNvGrpSpPr/>
            <p:nvPr/>
          </p:nvGrpSpPr>
          <p:grpSpPr>
            <a:xfrm>
              <a:off x="3579840" y="8457556"/>
              <a:ext cx="1279001" cy="216040"/>
              <a:chOff x="2082553" y="4005705"/>
              <a:chExt cx="1279001" cy="216040"/>
            </a:xfrm>
          </p:grpSpPr>
          <p:sp>
            <p:nvSpPr>
              <p:cNvPr id="236" name="橢圓 235"/>
              <p:cNvSpPr/>
              <p:nvPr/>
            </p:nvSpPr>
            <p:spPr>
              <a:xfrm>
                <a:off x="2082553" y="4009594"/>
                <a:ext cx="214745" cy="207818"/>
              </a:xfrm>
              <a:prstGeom prst="ellipse">
                <a:avLst/>
              </a:prstGeom>
              <a:noFill/>
              <a:ln>
                <a:solidFill>
                  <a:schemeClr val="bg1">
                    <a:lumMod val="6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prstClr val="white"/>
                  </a:solidFill>
                </a:endParaRPr>
              </a:p>
            </p:txBody>
          </p:sp>
          <p:sp>
            <p:nvSpPr>
              <p:cNvPr id="237" name="橢圓 236"/>
              <p:cNvSpPr/>
              <p:nvPr/>
            </p:nvSpPr>
            <p:spPr>
              <a:xfrm>
                <a:off x="2371242" y="4005705"/>
                <a:ext cx="214745" cy="207818"/>
              </a:xfrm>
              <a:prstGeom prst="ellipse">
                <a:avLst/>
              </a:prstGeom>
              <a:noFill/>
              <a:ln>
                <a:solidFill>
                  <a:schemeClr val="bg1">
                    <a:lumMod val="6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prstClr val="white"/>
                  </a:solidFill>
                </a:endParaRPr>
              </a:p>
            </p:txBody>
          </p:sp>
          <p:sp>
            <p:nvSpPr>
              <p:cNvPr id="238" name="橢圓 237"/>
              <p:cNvSpPr/>
              <p:nvPr/>
            </p:nvSpPr>
            <p:spPr>
              <a:xfrm>
                <a:off x="2622485" y="4013927"/>
                <a:ext cx="214745" cy="207818"/>
              </a:xfrm>
              <a:prstGeom prst="ellipse">
                <a:avLst/>
              </a:prstGeom>
              <a:noFill/>
              <a:ln>
                <a:solidFill>
                  <a:schemeClr val="bg1">
                    <a:lumMod val="6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prstClr val="white"/>
                  </a:solidFill>
                </a:endParaRPr>
              </a:p>
            </p:txBody>
          </p:sp>
          <p:sp>
            <p:nvSpPr>
              <p:cNvPr id="239" name="橢圓 238"/>
              <p:cNvSpPr/>
              <p:nvPr/>
            </p:nvSpPr>
            <p:spPr>
              <a:xfrm>
                <a:off x="2881856" y="4009594"/>
                <a:ext cx="214745" cy="207818"/>
              </a:xfrm>
              <a:prstGeom prst="ellipse">
                <a:avLst/>
              </a:prstGeom>
              <a:noFill/>
              <a:ln>
                <a:solidFill>
                  <a:schemeClr val="bg1">
                    <a:lumMod val="6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prstClr val="white"/>
                  </a:solidFill>
                </a:endParaRPr>
              </a:p>
            </p:txBody>
          </p:sp>
          <p:sp>
            <p:nvSpPr>
              <p:cNvPr id="240" name="橢圓 239"/>
              <p:cNvSpPr/>
              <p:nvPr/>
            </p:nvSpPr>
            <p:spPr>
              <a:xfrm>
                <a:off x="3146809" y="4008299"/>
                <a:ext cx="214745" cy="207818"/>
              </a:xfrm>
              <a:prstGeom prst="ellipse">
                <a:avLst/>
              </a:prstGeom>
              <a:noFill/>
              <a:ln>
                <a:solidFill>
                  <a:schemeClr val="bg1">
                    <a:lumMod val="6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prstClr val="white"/>
                  </a:solidFill>
                </a:endParaRPr>
              </a:p>
            </p:txBody>
          </p:sp>
        </p:grpSp>
        <p:grpSp>
          <p:nvGrpSpPr>
            <p:cNvPr id="222" name="群組 221"/>
            <p:cNvGrpSpPr/>
            <p:nvPr/>
          </p:nvGrpSpPr>
          <p:grpSpPr>
            <a:xfrm>
              <a:off x="5173574" y="8167836"/>
              <a:ext cx="1279001" cy="216040"/>
              <a:chOff x="2082553" y="4005705"/>
              <a:chExt cx="1279001" cy="216040"/>
            </a:xfrm>
          </p:grpSpPr>
          <p:sp>
            <p:nvSpPr>
              <p:cNvPr id="229" name="橢圓 228"/>
              <p:cNvSpPr/>
              <p:nvPr/>
            </p:nvSpPr>
            <p:spPr>
              <a:xfrm>
                <a:off x="2082553" y="4009594"/>
                <a:ext cx="214745" cy="207818"/>
              </a:xfrm>
              <a:prstGeom prst="ellipse">
                <a:avLst/>
              </a:prstGeom>
              <a:solidFill>
                <a:srgbClr val="FF99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prstClr val="white"/>
                  </a:solidFill>
                </a:endParaRPr>
              </a:p>
            </p:txBody>
          </p:sp>
          <p:sp>
            <p:nvSpPr>
              <p:cNvPr id="230" name="橢圓 229"/>
              <p:cNvSpPr/>
              <p:nvPr/>
            </p:nvSpPr>
            <p:spPr>
              <a:xfrm>
                <a:off x="2371242" y="4005705"/>
                <a:ext cx="214745" cy="207818"/>
              </a:xfrm>
              <a:prstGeom prst="ellipse">
                <a:avLst/>
              </a:prstGeom>
              <a:solidFill>
                <a:srgbClr val="FF99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prstClr val="white"/>
                  </a:solidFill>
                </a:endParaRPr>
              </a:p>
            </p:txBody>
          </p:sp>
          <p:sp>
            <p:nvSpPr>
              <p:cNvPr id="231" name="橢圓 230"/>
              <p:cNvSpPr/>
              <p:nvPr/>
            </p:nvSpPr>
            <p:spPr>
              <a:xfrm>
                <a:off x="2622485" y="4013927"/>
                <a:ext cx="214745" cy="207818"/>
              </a:xfrm>
              <a:prstGeom prst="ellipse">
                <a:avLst/>
              </a:prstGeom>
              <a:noFill/>
              <a:ln w="12700">
                <a:solidFill>
                  <a:schemeClr val="bg1">
                    <a:lumMod val="6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prstClr val="white"/>
                  </a:solidFill>
                </a:endParaRPr>
              </a:p>
            </p:txBody>
          </p:sp>
          <p:sp>
            <p:nvSpPr>
              <p:cNvPr id="232" name="橢圓 231"/>
              <p:cNvSpPr/>
              <p:nvPr/>
            </p:nvSpPr>
            <p:spPr>
              <a:xfrm>
                <a:off x="2881856" y="4009594"/>
                <a:ext cx="214745" cy="207818"/>
              </a:xfrm>
              <a:prstGeom prst="ellipse">
                <a:avLst/>
              </a:prstGeom>
              <a:noFill/>
              <a:ln>
                <a:solidFill>
                  <a:schemeClr val="bg1">
                    <a:lumMod val="6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prstClr val="white"/>
                  </a:solidFill>
                </a:endParaRPr>
              </a:p>
            </p:txBody>
          </p:sp>
          <p:sp>
            <p:nvSpPr>
              <p:cNvPr id="233" name="橢圓 232"/>
              <p:cNvSpPr/>
              <p:nvPr/>
            </p:nvSpPr>
            <p:spPr>
              <a:xfrm>
                <a:off x="3146809" y="4008299"/>
                <a:ext cx="214745" cy="207818"/>
              </a:xfrm>
              <a:prstGeom prst="ellipse">
                <a:avLst/>
              </a:prstGeom>
              <a:noFill/>
              <a:ln>
                <a:solidFill>
                  <a:schemeClr val="bg1">
                    <a:lumMod val="6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prstClr val="white"/>
                  </a:solidFill>
                </a:endParaRPr>
              </a:p>
            </p:txBody>
          </p:sp>
        </p:grpSp>
        <p:grpSp>
          <p:nvGrpSpPr>
            <p:cNvPr id="223" name="群組 222"/>
            <p:cNvGrpSpPr/>
            <p:nvPr/>
          </p:nvGrpSpPr>
          <p:grpSpPr>
            <a:xfrm>
              <a:off x="5181377" y="8449334"/>
              <a:ext cx="1279001" cy="216040"/>
              <a:chOff x="2082553" y="4005705"/>
              <a:chExt cx="1279001" cy="216040"/>
            </a:xfrm>
          </p:grpSpPr>
          <p:sp>
            <p:nvSpPr>
              <p:cNvPr id="224" name="橢圓 223"/>
              <p:cNvSpPr/>
              <p:nvPr/>
            </p:nvSpPr>
            <p:spPr>
              <a:xfrm>
                <a:off x="2082553" y="4009594"/>
                <a:ext cx="214745" cy="207818"/>
              </a:xfrm>
              <a:prstGeom prst="ellipse">
                <a:avLst/>
              </a:prstGeom>
              <a:noFill/>
              <a:ln>
                <a:solidFill>
                  <a:schemeClr val="bg1">
                    <a:lumMod val="6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prstClr val="white"/>
                  </a:solidFill>
                </a:endParaRPr>
              </a:p>
            </p:txBody>
          </p:sp>
          <p:sp>
            <p:nvSpPr>
              <p:cNvPr id="225" name="橢圓 224"/>
              <p:cNvSpPr/>
              <p:nvPr/>
            </p:nvSpPr>
            <p:spPr>
              <a:xfrm>
                <a:off x="2371242" y="4005705"/>
                <a:ext cx="214745" cy="207818"/>
              </a:xfrm>
              <a:prstGeom prst="ellipse">
                <a:avLst/>
              </a:prstGeom>
              <a:noFill/>
              <a:ln>
                <a:solidFill>
                  <a:schemeClr val="bg1">
                    <a:lumMod val="6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prstClr val="white"/>
                  </a:solidFill>
                </a:endParaRPr>
              </a:p>
            </p:txBody>
          </p:sp>
          <p:sp>
            <p:nvSpPr>
              <p:cNvPr id="226" name="橢圓 225"/>
              <p:cNvSpPr/>
              <p:nvPr/>
            </p:nvSpPr>
            <p:spPr>
              <a:xfrm>
                <a:off x="2622485" y="4013927"/>
                <a:ext cx="214745" cy="207818"/>
              </a:xfrm>
              <a:prstGeom prst="ellipse">
                <a:avLst/>
              </a:prstGeom>
              <a:noFill/>
              <a:ln>
                <a:solidFill>
                  <a:schemeClr val="bg1">
                    <a:lumMod val="6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prstClr val="white"/>
                  </a:solidFill>
                </a:endParaRPr>
              </a:p>
            </p:txBody>
          </p:sp>
          <p:sp>
            <p:nvSpPr>
              <p:cNvPr id="227" name="橢圓 226"/>
              <p:cNvSpPr/>
              <p:nvPr/>
            </p:nvSpPr>
            <p:spPr>
              <a:xfrm>
                <a:off x="2881856" y="4009594"/>
                <a:ext cx="214745" cy="207818"/>
              </a:xfrm>
              <a:prstGeom prst="ellipse">
                <a:avLst/>
              </a:prstGeom>
              <a:noFill/>
              <a:ln>
                <a:solidFill>
                  <a:schemeClr val="bg1">
                    <a:lumMod val="6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prstClr val="white"/>
                  </a:solidFill>
                </a:endParaRPr>
              </a:p>
            </p:txBody>
          </p:sp>
          <p:sp>
            <p:nvSpPr>
              <p:cNvPr id="228" name="橢圓 227"/>
              <p:cNvSpPr/>
              <p:nvPr/>
            </p:nvSpPr>
            <p:spPr>
              <a:xfrm>
                <a:off x="3146809" y="4008299"/>
                <a:ext cx="214745" cy="207818"/>
              </a:xfrm>
              <a:prstGeom prst="ellipse">
                <a:avLst/>
              </a:prstGeom>
              <a:noFill/>
              <a:ln>
                <a:solidFill>
                  <a:schemeClr val="bg1">
                    <a:lumMod val="6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prstClr val="white"/>
                  </a:solidFill>
                </a:endParaRPr>
              </a:p>
            </p:txBody>
          </p:sp>
        </p:grpSp>
      </p:grpSp>
      <p:pic>
        <p:nvPicPr>
          <p:cNvPr id="2" name="Picture 2"/>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654639" y="4249824"/>
            <a:ext cx="1044173" cy="762126"/>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pic>
        <p:nvPicPr>
          <p:cNvPr id="8" name="圖片 7"/>
          <p:cNvPicPr>
            <a:picLocks noChangeAspect="1"/>
          </p:cNvPicPr>
          <p:nvPr/>
        </p:nvPicPr>
        <p:blipFill rotWithShape="1">
          <a:blip r:embed="rId5" cstate="print">
            <a:extLst>
              <a:ext uri="{28A0092B-C50C-407E-A947-70E740481C1C}">
                <a14:useLocalDpi xmlns:a14="http://schemas.microsoft.com/office/drawing/2010/main" xmlns="" val="0"/>
              </a:ext>
            </a:extLst>
          </a:blip>
          <a:srcRect l="-2689" r="1304" b="1629"/>
          <a:stretch/>
        </p:blipFill>
        <p:spPr>
          <a:xfrm rot="13383485">
            <a:off x="-1685628" y="4672793"/>
            <a:ext cx="1313759" cy="1297464"/>
          </a:xfrm>
          <a:prstGeom prst="rect">
            <a:avLst/>
          </a:prstGeom>
        </p:spPr>
      </p:pic>
      <p:pic>
        <p:nvPicPr>
          <p:cNvPr id="15" name="圖片 14"/>
          <p:cNvPicPr>
            <a:picLocks noChangeAspect="1"/>
          </p:cNvPicPr>
          <p:nvPr/>
        </p:nvPicPr>
        <p:blipFill rotWithShape="1">
          <a:blip r:embed="rId6" cstate="print">
            <a:extLst>
              <a:ext uri="{28A0092B-C50C-407E-A947-70E740481C1C}">
                <a14:useLocalDpi xmlns:a14="http://schemas.microsoft.com/office/drawing/2010/main" xmlns="" val="0"/>
              </a:ext>
            </a:extLst>
          </a:blip>
          <a:srcRect l="39144" t="22241" r="40058" b="53783"/>
          <a:stretch/>
        </p:blipFill>
        <p:spPr>
          <a:xfrm>
            <a:off x="795724" y="6225192"/>
            <a:ext cx="762001" cy="1171267"/>
          </a:xfrm>
          <a:prstGeom prst="rect">
            <a:avLst/>
          </a:prstGeom>
        </p:spPr>
      </p:pic>
      <p:grpSp>
        <p:nvGrpSpPr>
          <p:cNvPr id="7" name="群組 6"/>
          <p:cNvGrpSpPr/>
          <p:nvPr/>
        </p:nvGrpSpPr>
        <p:grpSpPr>
          <a:xfrm>
            <a:off x="2122410" y="2273766"/>
            <a:ext cx="1248109" cy="677139"/>
            <a:chOff x="2059735" y="2202516"/>
            <a:chExt cx="1248109" cy="677139"/>
          </a:xfrm>
        </p:grpSpPr>
        <p:pic>
          <p:nvPicPr>
            <p:cNvPr id="205" name="圖片 204"/>
            <p:cNvPicPr>
              <a:picLocks noChangeAspect="1"/>
            </p:cNvPicPr>
            <p:nvPr/>
          </p:nvPicPr>
          <p:blipFill rotWithShape="1">
            <a:blip r:embed="rId7"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l="32757" t="29724" r="21679" b="8581"/>
            <a:stretch/>
          </p:blipFill>
          <p:spPr>
            <a:xfrm>
              <a:off x="2059735" y="2211392"/>
              <a:ext cx="260380" cy="322549"/>
            </a:xfrm>
            <a:prstGeom prst="rect">
              <a:avLst/>
            </a:prstGeom>
          </p:spPr>
        </p:pic>
        <p:pic>
          <p:nvPicPr>
            <p:cNvPr id="206" name="圖片 205"/>
            <p:cNvPicPr>
              <a:picLocks noChangeAspect="1"/>
            </p:cNvPicPr>
            <p:nvPr/>
          </p:nvPicPr>
          <p:blipFill rotWithShape="1">
            <a:blip r:embed="rId7"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l="32757" t="29724" r="21679" b="8581"/>
            <a:stretch/>
          </p:blipFill>
          <p:spPr>
            <a:xfrm>
              <a:off x="2314789" y="2211391"/>
              <a:ext cx="260380" cy="322549"/>
            </a:xfrm>
            <a:prstGeom prst="rect">
              <a:avLst/>
            </a:prstGeom>
          </p:spPr>
        </p:pic>
        <p:pic>
          <p:nvPicPr>
            <p:cNvPr id="207" name="圖片 206"/>
            <p:cNvPicPr>
              <a:picLocks noChangeAspect="1"/>
            </p:cNvPicPr>
            <p:nvPr/>
          </p:nvPicPr>
          <p:blipFill rotWithShape="1">
            <a:blip r:embed="rId7"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l="32757" t="29724" r="21679" b="8581"/>
            <a:stretch/>
          </p:blipFill>
          <p:spPr>
            <a:xfrm>
              <a:off x="2547237" y="2202517"/>
              <a:ext cx="260380" cy="322549"/>
            </a:xfrm>
            <a:prstGeom prst="rect">
              <a:avLst/>
            </a:prstGeom>
          </p:spPr>
        </p:pic>
        <p:pic>
          <p:nvPicPr>
            <p:cNvPr id="208" name="圖片 207"/>
            <p:cNvPicPr>
              <a:picLocks noChangeAspect="1"/>
            </p:cNvPicPr>
            <p:nvPr/>
          </p:nvPicPr>
          <p:blipFill rotWithShape="1">
            <a:blip r:embed="rId7"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l="32757" t="29724" r="21679" b="8581"/>
            <a:stretch/>
          </p:blipFill>
          <p:spPr>
            <a:xfrm>
              <a:off x="2790347" y="2202516"/>
              <a:ext cx="260380" cy="322549"/>
            </a:xfrm>
            <a:prstGeom prst="rect">
              <a:avLst/>
            </a:prstGeom>
          </p:spPr>
        </p:pic>
        <p:pic>
          <p:nvPicPr>
            <p:cNvPr id="209" name="圖片 208"/>
            <p:cNvPicPr>
              <a:picLocks noChangeAspect="1"/>
            </p:cNvPicPr>
            <p:nvPr/>
          </p:nvPicPr>
          <p:blipFill rotWithShape="1">
            <a:blip r:embed="rId7" cstate="print">
              <a:clrChange>
                <a:clrFrom>
                  <a:srgbClr val="FFFFFF"/>
                </a:clrFrom>
                <a:clrTo>
                  <a:srgbClr val="FFFFFF">
                    <a:alpha val="0"/>
                  </a:srgbClr>
                </a:clrTo>
              </a:clrChange>
              <a:lum bright="70000" contrast="-70000"/>
              <a:extLst>
                <a:ext uri="{28A0092B-C50C-407E-A947-70E740481C1C}">
                  <a14:useLocalDpi xmlns:a14="http://schemas.microsoft.com/office/drawing/2010/main" xmlns="" val="0"/>
                </a:ext>
              </a:extLst>
            </a:blip>
            <a:srcRect l="32757" t="29724" r="21679" b="8581"/>
            <a:stretch/>
          </p:blipFill>
          <p:spPr>
            <a:xfrm>
              <a:off x="3047464" y="2211392"/>
              <a:ext cx="260380" cy="322549"/>
            </a:xfrm>
            <a:prstGeom prst="rect">
              <a:avLst/>
            </a:prstGeom>
          </p:spPr>
        </p:pic>
        <p:pic>
          <p:nvPicPr>
            <p:cNvPr id="210" name="圖片 209"/>
            <p:cNvPicPr>
              <a:picLocks noChangeAspect="1"/>
            </p:cNvPicPr>
            <p:nvPr/>
          </p:nvPicPr>
          <p:blipFill rotWithShape="1">
            <a:blip r:embed="rId7" cstate="print">
              <a:clrChange>
                <a:clrFrom>
                  <a:srgbClr val="FFFFFF"/>
                </a:clrFrom>
                <a:clrTo>
                  <a:srgbClr val="FFFFFF">
                    <a:alpha val="0"/>
                  </a:srgbClr>
                </a:clrTo>
              </a:clrChange>
              <a:lum bright="70000" contrast="-70000"/>
              <a:extLst>
                <a:ext uri="{28A0092B-C50C-407E-A947-70E740481C1C}">
                  <a14:useLocalDpi xmlns:a14="http://schemas.microsoft.com/office/drawing/2010/main" xmlns="" val="0"/>
                </a:ext>
              </a:extLst>
            </a:blip>
            <a:srcRect l="32757" t="29724" r="21679" b="8581"/>
            <a:stretch/>
          </p:blipFill>
          <p:spPr>
            <a:xfrm>
              <a:off x="2061225" y="2556816"/>
              <a:ext cx="260380" cy="322549"/>
            </a:xfrm>
            <a:prstGeom prst="rect">
              <a:avLst/>
            </a:prstGeom>
          </p:spPr>
        </p:pic>
        <p:pic>
          <p:nvPicPr>
            <p:cNvPr id="211" name="圖片 210"/>
            <p:cNvPicPr>
              <a:picLocks noChangeAspect="1"/>
            </p:cNvPicPr>
            <p:nvPr/>
          </p:nvPicPr>
          <p:blipFill rotWithShape="1">
            <a:blip r:embed="rId7" cstate="print">
              <a:clrChange>
                <a:clrFrom>
                  <a:srgbClr val="FFFFFF"/>
                </a:clrFrom>
                <a:clrTo>
                  <a:srgbClr val="FFFFFF">
                    <a:alpha val="0"/>
                  </a:srgbClr>
                </a:clrTo>
              </a:clrChange>
              <a:lum bright="70000" contrast="-70000"/>
              <a:extLst>
                <a:ext uri="{28A0092B-C50C-407E-A947-70E740481C1C}">
                  <a14:useLocalDpi xmlns:a14="http://schemas.microsoft.com/office/drawing/2010/main" xmlns="" val="0"/>
                </a:ext>
              </a:extLst>
            </a:blip>
            <a:srcRect l="32757" t="29724" r="21679" b="8581"/>
            <a:stretch/>
          </p:blipFill>
          <p:spPr>
            <a:xfrm>
              <a:off x="2314818" y="2552991"/>
              <a:ext cx="260380" cy="322549"/>
            </a:xfrm>
            <a:prstGeom prst="rect">
              <a:avLst/>
            </a:prstGeom>
          </p:spPr>
        </p:pic>
        <p:pic>
          <p:nvPicPr>
            <p:cNvPr id="212" name="圖片 211"/>
            <p:cNvPicPr>
              <a:picLocks noChangeAspect="1"/>
            </p:cNvPicPr>
            <p:nvPr/>
          </p:nvPicPr>
          <p:blipFill rotWithShape="1">
            <a:blip r:embed="rId7" cstate="print">
              <a:clrChange>
                <a:clrFrom>
                  <a:srgbClr val="FFFFFF"/>
                </a:clrFrom>
                <a:clrTo>
                  <a:srgbClr val="FFFFFF">
                    <a:alpha val="0"/>
                  </a:srgbClr>
                </a:clrTo>
              </a:clrChange>
              <a:lum bright="70000" contrast="-70000"/>
              <a:extLst>
                <a:ext uri="{28A0092B-C50C-407E-A947-70E740481C1C}">
                  <a14:useLocalDpi xmlns:a14="http://schemas.microsoft.com/office/drawing/2010/main" xmlns="" val="0"/>
                </a:ext>
              </a:extLst>
            </a:blip>
            <a:srcRect l="32757" t="29724" r="21679" b="8581"/>
            <a:stretch/>
          </p:blipFill>
          <p:spPr>
            <a:xfrm>
              <a:off x="2554042" y="2557106"/>
              <a:ext cx="260380" cy="322549"/>
            </a:xfrm>
            <a:prstGeom prst="rect">
              <a:avLst/>
            </a:prstGeom>
          </p:spPr>
        </p:pic>
        <p:pic>
          <p:nvPicPr>
            <p:cNvPr id="213" name="圖片 212"/>
            <p:cNvPicPr>
              <a:picLocks noChangeAspect="1"/>
            </p:cNvPicPr>
            <p:nvPr/>
          </p:nvPicPr>
          <p:blipFill rotWithShape="1">
            <a:blip r:embed="rId7" cstate="print">
              <a:clrChange>
                <a:clrFrom>
                  <a:srgbClr val="FFFFFF"/>
                </a:clrFrom>
                <a:clrTo>
                  <a:srgbClr val="FFFFFF">
                    <a:alpha val="0"/>
                  </a:srgbClr>
                </a:clrTo>
              </a:clrChange>
              <a:lum bright="70000" contrast="-70000"/>
              <a:extLst>
                <a:ext uri="{28A0092B-C50C-407E-A947-70E740481C1C}">
                  <a14:useLocalDpi xmlns:a14="http://schemas.microsoft.com/office/drawing/2010/main" xmlns="" val="0"/>
                </a:ext>
              </a:extLst>
            </a:blip>
            <a:srcRect l="32757" t="29724" r="21679" b="8581"/>
            <a:stretch/>
          </p:blipFill>
          <p:spPr>
            <a:xfrm>
              <a:off x="2799784" y="2550466"/>
              <a:ext cx="260380" cy="322549"/>
            </a:xfrm>
            <a:prstGeom prst="rect">
              <a:avLst/>
            </a:prstGeom>
          </p:spPr>
        </p:pic>
        <p:pic>
          <p:nvPicPr>
            <p:cNvPr id="214" name="圖片 213"/>
            <p:cNvPicPr>
              <a:picLocks noChangeAspect="1"/>
            </p:cNvPicPr>
            <p:nvPr/>
          </p:nvPicPr>
          <p:blipFill rotWithShape="1">
            <a:blip r:embed="rId7" cstate="print">
              <a:clrChange>
                <a:clrFrom>
                  <a:srgbClr val="FFFFFF"/>
                </a:clrFrom>
                <a:clrTo>
                  <a:srgbClr val="FFFFFF">
                    <a:alpha val="0"/>
                  </a:srgbClr>
                </a:clrTo>
              </a:clrChange>
              <a:lum bright="70000" contrast="-70000"/>
              <a:extLst>
                <a:ext uri="{28A0092B-C50C-407E-A947-70E740481C1C}">
                  <a14:useLocalDpi xmlns:a14="http://schemas.microsoft.com/office/drawing/2010/main" xmlns="" val="0"/>
                </a:ext>
              </a:extLst>
            </a:blip>
            <a:srcRect l="32757" t="29724" r="21679" b="8581"/>
            <a:stretch/>
          </p:blipFill>
          <p:spPr>
            <a:xfrm>
              <a:off x="3037122" y="2552991"/>
              <a:ext cx="260380" cy="322549"/>
            </a:xfrm>
            <a:prstGeom prst="rect">
              <a:avLst/>
            </a:prstGeom>
          </p:spPr>
        </p:pic>
      </p:grpSp>
      <p:grpSp>
        <p:nvGrpSpPr>
          <p:cNvPr id="215" name="群組 214"/>
          <p:cNvGrpSpPr/>
          <p:nvPr/>
        </p:nvGrpSpPr>
        <p:grpSpPr>
          <a:xfrm>
            <a:off x="3621979" y="2281786"/>
            <a:ext cx="1248109" cy="677139"/>
            <a:chOff x="2059735" y="2202516"/>
            <a:chExt cx="1248109" cy="677139"/>
          </a:xfrm>
        </p:grpSpPr>
        <p:pic>
          <p:nvPicPr>
            <p:cNvPr id="216" name="圖片 215"/>
            <p:cNvPicPr>
              <a:picLocks noChangeAspect="1"/>
            </p:cNvPicPr>
            <p:nvPr/>
          </p:nvPicPr>
          <p:blipFill rotWithShape="1">
            <a:blip r:embed="rId7"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l="32757" t="29724" r="21679" b="8581"/>
            <a:stretch/>
          </p:blipFill>
          <p:spPr>
            <a:xfrm>
              <a:off x="2059735" y="2211392"/>
              <a:ext cx="260380" cy="322549"/>
            </a:xfrm>
            <a:prstGeom prst="rect">
              <a:avLst/>
            </a:prstGeom>
          </p:spPr>
        </p:pic>
        <p:pic>
          <p:nvPicPr>
            <p:cNvPr id="217" name="圖片 216"/>
            <p:cNvPicPr>
              <a:picLocks noChangeAspect="1"/>
            </p:cNvPicPr>
            <p:nvPr/>
          </p:nvPicPr>
          <p:blipFill rotWithShape="1">
            <a:blip r:embed="rId7"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l="32757" t="29724" r="21679" b="8581"/>
            <a:stretch/>
          </p:blipFill>
          <p:spPr>
            <a:xfrm>
              <a:off x="2314789" y="2211391"/>
              <a:ext cx="260380" cy="322549"/>
            </a:xfrm>
            <a:prstGeom prst="rect">
              <a:avLst/>
            </a:prstGeom>
          </p:spPr>
        </p:pic>
        <p:pic>
          <p:nvPicPr>
            <p:cNvPr id="218" name="圖片 217"/>
            <p:cNvPicPr>
              <a:picLocks noChangeAspect="1"/>
            </p:cNvPicPr>
            <p:nvPr/>
          </p:nvPicPr>
          <p:blipFill rotWithShape="1">
            <a:blip r:embed="rId7"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l="32757" t="29724" r="21679" b="8581"/>
            <a:stretch/>
          </p:blipFill>
          <p:spPr>
            <a:xfrm>
              <a:off x="2547237" y="2202517"/>
              <a:ext cx="260380" cy="322549"/>
            </a:xfrm>
            <a:prstGeom prst="rect">
              <a:avLst/>
            </a:prstGeom>
          </p:spPr>
        </p:pic>
        <p:pic>
          <p:nvPicPr>
            <p:cNvPr id="258" name="圖片 257"/>
            <p:cNvPicPr>
              <a:picLocks noChangeAspect="1"/>
            </p:cNvPicPr>
            <p:nvPr/>
          </p:nvPicPr>
          <p:blipFill rotWithShape="1">
            <a:blip r:embed="rId7"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l="32757" t="29724" r="21679" b="8581"/>
            <a:stretch/>
          </p:blipFill>
          <p:spPr>
            <a:xfrm>
              <a:off x="2790347" y="2202516"/>
              <a:ext cx="260380" cy="322549"/>
            </a:xfrm>
            <a:prstGeom prst="rect">
              <a:avLst/>
            </a:prstGeom>
          </p:spPr>
        </p:pic>
        <p:pic>
          <p:nvPicPr>
            <p:cNvPr id="259" name="圖片 258"/>
            <p:cNvPicPr>
              <a:picLocks noChangeAspect="1"/>
            </p:cNvPicPr>
            <p:nvPr/>
          </p:nvPicPr>
          <p:blipFill rotWithShape="1">
            <a:blip r:embed="rId7" cstate="print">
              <a:clrChange>
                <a:clrFrom>
                  <a:srgbClr val="FFFFFF"/>
                </a:clrFrom>
                <a:clrTo>
                  <a:srgbClr val="FFFFFF">
                    <a:alpha val="0"/>
                  </a:srgbClr>
                </a:clrTo>
              </a:clrChange>
              <a:lum bright="70000" contrast="-70000"/>
              <a:extLst>
                <a:ext uri="{28A0092B-C50C-407E-A947-70E740481C1C}">
                  <a14:useLocalDpi xmlns:a14="http://schemas.microsoft.com/office/drawing/2010/main" xmlns="" val="0"/>
                </a:ext>
              </a:extLst>
            </a:blip>
            <a:srcRect l="32757" t="29724" r="21679" b="8581"/>
            <a:stretch/>
          </p:blipFill>
          <p:spPr>
            <a:xfrm>
              <a:off x="3047464" y="2211392"/>
              <a:ext cx="260380" cy="322549"/>
            </a:xfrm>
            <a:prstGeom prst="rect">
              <a:avLst/>
            </a:prstGeom>
          </p:spPr>
        </p:pic>
        <p:pic>
          <p:nvPicPr>
            <p:cNvPr id="260" name="圖片 259"/>
            <p:cNvPicPr>
              <a:picLocks noChangeAspect="1"/>
            </p:cNvPicPr>
            <p:nvPr/>
          </p:nvPicPr>
          <p:blipFill rotWithShape="1">
            <a:blip r:embed="rId7" cstate="print">
              <a:clrChange>
                <a:clrFrom>
                  <a:srgbClr val="FFFFFF"/>
                </a:clrFrom>
                <a:clrTo>
                  <a:srgbClr val="FFFFFF">
                    <a:alpha val="0"/>
                  </a:srgbClr>
                </a:clrTo>
              </a:clrChange>
              <a:lum bright="70000" contrast="-70000"/>
              <a:extLst>
                <a:ext uri="{28A0092B-C50C-407E-A947-70E740481C1C}">
                  <a14:useLocalDpi xmlns:a14="http://schemas.microsoft.com/office/drawing/2010/main" xmlns="" val="0"/>
                </a:ext>
              </a:extLst>
            </a:blip>
            <a:srcRect l="32757" t="29724" r="21679" b="8581"/>
            <a:stretch/>
          </p:blipFill>
          <p:spPr>
            <a:xfrm>
              <a:off x="2061225" y="2556816"/>
              <a:ext cx="260380" cy="322549"/>
            </a:xfrm>
            <a:prstGeom prst="rect">
              <a:avLst/>
            </a:prstGeom>
          </p:spPr>
        </p:pic>
        <p:pic>
          <p:nvPicPr>
            <p:cNvPr id="261" name="圖片 260"/>
            <p:cNvPicPr>
              <a:picLocks noChangeAspect="1"/>
            </p:cNvPicPr>
            <p:nvPr/>
          </p:nvPicPr>
          <p:blipFill rotWithShape="1">
            <a:blip r:embed="rId7" cstate="print">
              <a:clrChange>
                <a:clrFrom>
                  <a:srgbClr val="FFFFFF"/>
                </a:clrFrom>
                <a:clrTo>
                  <a:srgbClr val="FFFFFF">
                    <a:alpha val="0"/>
                  </a:srgbClr>
                </a:clrTo>
              </a:clrChange>
              <a:lum bright="70000" contrast="-70000"/>
              <a:extLst>
                <a:ext uri="{28A0092B-C50C-407E-A947-70E740481C1C}">
                  <a14:useLocalDpi xmlns:a14="http://schemas.microsoft.com/office/drawing/2010/main" xmlns="" val="0"/>
                </a:ext>
              </a:extLst>
            </a:blip>
            <a:srcRect l="32757" t="29724" r="21679" b="8581"/>
            <a:stretch/>
          </p:blipFill>
          <p:spPr>
            <a:xfrm>
              <a:off x="2314818" y="2552991"/>
              <a:ext cx="260380" cy="322549"/>
            </a:xfrm>
            <a:prstGeom prst="rect">
              <a:avLst/>
            </a:prstGeom>
          </p:spPr>
        </p:pic>
        <p:pic>
          <p:nvPicPr>
            <p:cNvPr id="262" name="圖片 261"/>
            <p:cNvPicPr>
              <a:picLocks noChangeAspect="1"/>
            </p:cNvPicPr>
            <p:nvPr/>
          </p:nvPicPr>
          <p:blipFill rotWithShape="1">
            <a:blip r:embed="rId7" cstate="print">
              <a:clrChange>
                <a:clrFrom>
                  <a:srgbClr val="FFFFFF"/>
                </a:clrFrom>
                <a:clrTo>
                  <a:srgbClr val="FFFFFF">
                    <a:alpha val="0"/>
                  </a:srgbClr>
                </a:clrTo>
              </a:clrChange>
              <a:lum bright="70000" contrast="-70000"/>
              <a:extLst>
                <a:ext uri="{28A0092B-C50C-407E-A947-70E740481C1C}">
                  <a14:useLocalDpi xmlns:a14="http://schemas.microsoft.com/office/drawing/2010/main" xmlns="" val="0"/>
                </a:ext>
              </a:extLst>
            </a:blip>
            <a:srcRect l="32757" t="29724" r="21679" b="8581"/>
            <a:stretch/>
          </p:blipFill>
          <p:spPr>
            <a:xfrm>
              <a:off x="2554042" y="2557106"/>
              <a:ext cx="260380" cy="322549"/>
            </a:xfrm>
            <a:prstGeom prst="rect">
              <a:avLst/>
            </a:prstGeom>
          </p:spPr>
        </p:pic>
        <p:pic>
          <p:nvPicPr>
            <p:cNvPr id="263" name="圖片 262"/>
            <p:cNvPicPr>
              <a:picLocks noChangeAspect="1"/>
            </p:cNvPicPr>
            <p:nvPr/>
          </p:nvPicPr>
          <p:blipFill rotWithShape="1">
            <a:blip r:embed="rId7" cstate="print">
              <a:clrChange>
                <a:clrFrom>
                  <a:srgbClr val="FFFFFF"/>
                </a:clrFrom>
                <a:clrTo>
                  <a:srgbClr val="FFFFFF">
                    <a:alpha val="0"/>
                  </a:srgbClr>
                </a:clrTo>
              </a:clrChange>
              <a:lum bright="70000" contrast="-70000"/>
              <a:extLst>
                <a:ext uri="{28A0092B-C50C-407E-A947-70E740481C1C}">
                  <a14:useLocalDpi xmlns:a14="http://schemas.microsoft.com/office/drawing/2010/main" xmlns="" val="0"/>
                </a:ext>
              </a:extLst>
            </a:blip>
            <a:srcRect l="32757" t="29724" r="21679" b="8581"/>
            <a:stretch/>
          </p:blipFill>
          <p:spPr>
            <a:xfrm>
              <a:off x="2799784" y="2550466"/>
              <a:ext cx="260380" cy="322549"/>
            </a:xfrm>
            <a:prstGeom prst="rect">
              <a:avLst/>
            </a:prstGeom>
          </p:spPr>
        </p:pic>
        <p:pic>
          <p:nvPicPr>
            <p:cNvPr id="264" name="圖片 263"/>
            <p:cNvPicPr>
              <a:picLocks noChangeAspect="1"/>
            </p:cNvPicPr>
            <p:nvPr/>
          </p:nvPicPr>
          <p:blipFill rotWithShape="1">
            <a:blip r:embed="rId7" cstate="print">
              <a:clrChange>
                <a:clrFrom>
                  <a:srgbClr val="FFFFFF"/>
                </a:clrFrom>
                <a:clrTo>
                  <a:srgbClr val="FFFFFF">
                    <a:alpha val="0"/>
                  </a:srgbClr>
                </a:clrTo>
              </a:clrChange>
              <a:lum bright="70000" contrast="-70000"/>
              <a:extLst>
                <a:ext uri="{28A0092B-C50C-407E-A947-70E740481C1C}">
                  <a14:useLocalDpi xmlns:a14="http://schemas.microsoft.com/office/drawing/2010/main" xmlns="" val="0"/>
                </a:ext>
              </a:extLst>
            </a:blip>
            <a:srcRect l="32757" t="29724" r="21679" b="8581"/>
            <a:stretch/>
          </p:blipFill>
          <p:spPr>
            <a:xfrm>
              <a:off x="3037122" y="2552991"/>
              <a:ext cx="260380" cy="322549"/>
            </a:xfrm>
            <a:prstGeom prst="rect">
              <a:avLst/>
            </a:prstGeom>
          </p:spPr>
        </p:pic>
      </p:grpSp>
      <p:grpSp>
        <p:nvGrpSpPr>
          <p:cNvPr id="265" name="群組 264"/>
          <p:cNvGrpSpPr/>
          <p:nvPr/>
        </p:nvGrpSpPr>
        <p:grpSpPr>
          <a:xfrm>
            <a:off x="5189380" y="2275466"/>
            <a:ext cx="1248109" cy="677139"/>
            <a:chOff x="2059735" y="2202516"/>
            <a:chExt cx="1248109" cy="677139"/>
          </a:xfrm>
        </p:grpSpPr>
        <p:pic>
          <p:nvPicPr>
            <p:cNvPr id="266" name="圖片 265"/>
            <p:cNvPicPr>
              <a:picLocks noChangeAspect="1"/>
            </p:cNvPicPr>
            <p:nvPr/>
          </p:nvPicPr>
          <p:blipFill rotWithShape="1">
            <a:blip r:embed="rId7"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l="32757" t="29724" r="21679" b="8581"/>
            <a:stretch/>
          </p:blipFill>
          <p:spPr>
            <a:xfrm>
              <a:off x="2059735" y="2211392"/>
              <a:ext cx="260380" cy="322549"/>
            </a:xfrm>
            <a:prstGeom prst="rect">
              <a:avLst/>
            </a:prstGeom>
          </p:spPr>
        </p:pic>
        <p:pic>
          <p:nvPicPr>
            <p:cNvPr id="267" name="圖片 266"/>
            <p:cNvPicPr>
              <a:picLocks noChangeAspect="1"/>
            </p:cNvPicPr>
            <p:nvPr/>
          </p:nvPicPr>
          <p:blipFill rotWithShape="1">
            <a:blip r:embed="rId7"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l="32757" t="29724" r="21679" b="8581"/>
            <a:stretch/>
          </p:blipFill>
          <p:spPr>
            <a:xfrm>
              <a:off x="2314789" y="2211391"/>
              <a:ext cx="260380" cy="322549"/>
            </a:xfrm>
            <a:prstGeom prst="rect">
              <a:avLst/>
            </a:prstGeom>
          </p:spPr>
        </p:pic>
        <p:pic>
          <p:nvPicPr>
            <p:cNvPr id="268" name="圖片 267"/>
            <p:cNvPicPr>
              <a:picLocks noChangeAspect="1"/>
            </p:cNvPicPr>
            <p:nvPr/>
          </p:nvPicPr>
          <p:blipFill rotWithShape="1">
            <a:blip r:embed="rId7"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l="32757" t="29724" r="21679" b="8581"/>
            <a:stretch/>
          </p:blipFill>
          <p:spPr>
            <a:xfrm>
              <a:off x="2547237" y="2202517"/>
              <a:ext cx="260380" cy="322549"/>
            </a:xfrm>
            <a:prstGeom prst="rect">
              <a:avLst/>
            </a:prstGeom>
          </p:spPr>
        </p:pic>
        <p:pic>
          <p:nvPicPr>
            <p:cNvPr id="269" name="圖片 268"/>
            <p:cNvPicPr>
              <a:picLocks noChangeAspect="1"/>
            </p:cNvPicPr>
            <p:nvPr/>
          </p:nvPicPr>
          <p:blipFill rotWithShape="1">
            <a:blip r:embed="rId7"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l="32757" t="29724" r="21679" b="8581"/>
            <a:stretch/>
          </p:blipFill>
          <p:spPr>
            <a:xfrm>
              <a:off x="2790347" y="2202516"/>
              <a:ext cx="260380" cy="322549"/>
            </a:xfrm>
            <a:prstGeom prst="rect">
              <a:avLst/>
            </a:prstGeom>
          </p:spPr>
        </p:pic>
        <p:pic>
          <p:nvPicPr>
            <p:cNvPr id="270" name="圖片 269"/>
            <p:cNvPicPr>
              <a:picLocks noChangeAspect="1"/>
            </p:cNvPicPr>
            <p:nvPr/>
          </p:nvPicPr>
          <p:blipFill rotWithShape="1">
            <a:blip r:embed="rId7"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l="32757" t="29724" r="21679" b="8581"/>
            <a:stretch/>
          </p:blipFill>
          <p:spPr>
            <a:xfrm>
              <a:off x="3047464" y="2211392"/>
              <a:ext cx="260380" cy="322549"/>
            </a:xfrm>
            <a:prstGeom prst="rect">
              <a:avLst/>
            </a:prstGeom>
          </p:spPr>
        </p:pic>
        <p:pic>
          <p:nvPicPr>
            <p:cNvPr id="271" name="圖片 270"/>
            <p:cNvPicPr>
              <a:picLocks noChangeAspect="1"/>
            </p:cNvPicPr>
            <p:nvPr/>
          </p:nvPicPr>
          <p:blipFill rotWithShape="1">
            <a:blip r:embed="rId7"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l="32757" t="29724" r="21679" b="8581"/>
            <a:stretch/>
          </p:blipFill>
          <p:spPr>
            <a:xfrm>
              <a:off x="2061225" y="2556816"/>
              <a:ext cx="260380" cy="322549"/>
            </a:xfrm>
            <a:prstGeom prst="rect">
              <a:avLst/>
            </a:prstGeom>
          </p:spPr>
        </p:pic>
        <p:pic>
          <p:nvPicPr>
            <p:cNvPr id="272" name="圖片 271"/>
            <p:cNvPicPr>
              <a:picLocks noChangeAspect="1"/>
            </p:cNvPicPr>
            <p:nvPr/>
          </p:nvPicPr>
          <p:blipFill rotWithShape="1">
            <a:blip r:embed="rId7"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l="32757" t="29724" r="21679" b="8581"/>
            <a:stretch/>
          </p:blipFill>
          <p:spPr>
            <a:xfrm>
              <a:off x="2314818" y="2552991"/>
              <a:ext cx="260380" cy="322549"/>
            </a:xfrm>
            <a:prstGeom prst="rect">
              <a:avLst/>
            </a:prstGeom>
          </p:spPr>
        </p:pic>
        <p:pic>
          <p:nvPicPr>
            <p:cNvPr id="273" name="圖片 272"/>
            <p:cNvPicPr>
              <a:picLocks noChangeAspect="1"/>
            </p:cNvPicPr>
            <p:nvPr/>
          </p:nvPicPr>
          <p:blipFill rotWithShape="1">
            <a:blip r:embed="rId7"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l="32757" t="29724" r="21679" b="8581"/>
            <a:stretch/>
          </p:blipFill>
          <p:spPr>
            <a:xfrm>
              <a:off x="2554042" y="2557106"/>
              <a:ext cx="260380" cy="322549"/>
            </a:xfrm>
            <a:prstGeom prst="rect">
              <a:avLst/>
            </a:prstGeom>
          </p:spPr>
        </p:pic>
        <p:pic>
          <p:nvPicPr>
            <p:cNvPr id="274" name="圖片 273"/>
            <p:cNvPicPr>
              <a:picLocks noChangeAspect="1"/>
            </p:cNvPicPr>
            <p:nvPr/>
          </p:nvPicPr>
          <p:blipFill rotWithShape="1">
            <a:blip r:embed="rId7"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l="32757" t="29724" r="21679" b="8581"/>
            <a:stretch/>
          </p:blipFill>
          <p:spPr>
            <a:xfrm>
              <a:off x="2799784" y="2550466"/>
              <a:ext cx="260380" cy="322549"/>
            </a:xfrm>
            <a:prstGeom prst="rect">
              <a:avLst/>
            </a:prstGeom>
          </p:spPr>
        </p:pic>
        <p:pic>
          <p:nvPicPr>
            <p:cNvPr id="275" name="圖片 274"/>
            <p:cNvPicPr>
              <a:picLocks noChangeAspect="1"/>
            </p:cNvPicPr>
            <p:nvPr/>
          </p:nvPicPr>
          <p:blipFill rotWithShape="1">
            <a:blip r:embed="rId7" cstate="print">
              <a:clrChange>
                <a:clrFrom>
                  <a:srgbClr val="FFFFFF"/>
                </a:clrFrom>
                <a:clrTo>
                  <a:srgbClr val="FFFFFF">
                    <a:alpha val="0"/>
                  </a:srgbClr>
                </a:clrTo>
              </a:clrChange>
              <a:lum bright="70000" contrast="-70000"/>
              <a:extLst>
                <a:ext uri="{28A0092B-C50C-407E-A947-70E740481C1C}">
                  <a14:useLocalDpi xmlns:a14="http://schemas.microsoft.com/office/drawing/2010/main" xmlns="" val="0"/>
                </a:ext>
              </a:extLst>
            </a:blip>
            <a:srcRect l="32757" t="29724" r="21679" b="8581"/>
            <a:stretch/>
          </p:blipFill>
          <p:spPr>
            <a:xfrm>
              <a:off x="3037122" y="2552991"/>
              <a:ext cx="260380" cy="322549"/>
            </a:xfrm>
            <a:prstGeom prst="rect">
              <a:avLst/>
            </a:prstGeom>
          </p:spPr>
        </p:pic>
      </p:grpSp>
      <p:sp>
        <p:nvSpPr>
          <p:cNvPr id="3" name="文字方塊 2"/>
          <p:cNvSpPr txBox="1"/>
          <p:nvPr/>
        </p:nvSpPr>
        <p:spPr>
          <a:xfrm>
            <a:off x="1700545" y="8440024"/>
            <a:ext cx="195144" cy="387210"/>
          </a:xfrm>
          <a:prstGeom prst="rect">
            <a:avLst/>
          </a:prstGeom>
          <a:solidFill>
            <a:schemeClr val="bg1"/>
          </a:solidFill>
        </p:spPr>
        <p:txBody>
          <a:bodyPr wrap="square" rtlCol="0">
            <a:spAutoFit/>
          </a:bodyPr>
          <a:lstStyle/>
          <a:p>
            <a:endParaRPr lang="zh-TW" altLang="en-US" dirty="0"/>
          </a:p>
        </p:txBody>
      </p:sp>
      <p:sp>
        <p:nvSpPr>
          <p:cNvPr id="13" name="橢圓 12"/>
          <p:cNvSpPr/>
          <p:nvPr/>
        </p:nvSpPr>
        <p:spPr>
          <a:xfrm>
            <a:off x="-1863778" y="3311485"/>
            <a:ext cx="509111" cy="52391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03" name="橢圓 202"/>
          <p:cNvSpPr/>
          <p:nvPr/>
        </p:nvSpPr>
        <p:spPr>
          <a:xfrm>
            <a:off x="-1305341" y="3773699"/>
            <a:ext cx="502379" cy="557454"/>
          </a:xfrm>
          <a:prstGeom prst="ellipse">
            <a:avLst/>
          </a:prstGeom>
          <a:noFill/>
          <a:ln w="19050">
            <a:solidFill>
              <a:schemeClr val="bg1">
                <a:lumMod val="6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prstClr val="white"/>
              </a:solidFill>
            </a:endParaRPr>
          </a:p>
        </p:txBody>
      </p:sp>
      <p:sp>
        <p:nvSpPr>
          <p:cNvPr id="17" name="套索 16"/>
          <p:cNvSpPr/>
          <p:nvPr/>
        </p:nvSpPr>
        <p:spPr>
          <a:xfrm rot="18443385">
            <a:off x="-1341652" y="3774456"/>
            <a:ext cx="600379" cy="565913"/>
          </a:xfrm>
          <a:prstGeom prst="chord">
            <a:avLst>
              <a:gd name="adj1" fmla="val 8218217"/>
              <a:gd name="adj2" fmla="val 18599685"/>
            </a:avLst>
          </a:prstGeom>
          <a:solidFill>
            <a:srgbClr val="FF99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nvGrpSpPr>
          <p:cNvPr id="16" name="群組 15"/>
          <p:cNvGrpSpPr/>
          <p:nvPr/>
        </p:nvGrpSpPr>
        <p:grpSpPr>
          <a:xfrm>
            <a:off x="2060080" y="4160610"/>
            <a:ext cx="4385628" cy="965850"/>
            <a:chOff x="2060080" y="4160610"/>
            <a:chExt cx="4385628" cy="965850"/>
          </a:xfrm>
        </p:grpSpPr>
        <p:grpSp>
          <p:nvGrpSpPr>
            <p:cNvPr id="11" name="群組 10"/>
            <p:cNvGrpSpPr/>
            <p:nvPr/>
          </p:nvGrpSpPr>
          <p:grpSpPr>
            <a:xfrm>
              <a:off x="2476258" y="4749607"/>
              <a:ext cx="3827553" cy="376853"/>
              <a:chOff x="2498731" y="4313204"/>
              <a:chExt cx="3827553" cy="376853"/>
            </a:xfrm>
          </p:grpSpPr>
          <p:sp>
            <p:nvSpPr>
              <p:cNvPr id="123" name="文字方塊 122"/>
              <p:cNvSpPr txBox="1"/>
              <p:nvPr/>
            </p:nvSpPr>
            <p:spPr>
              <a:xfrm>
                <a:off x="2498731" y="4313204"/>
                <a:ext cx="587642" cy="337309"/>
              </a:xfrm>
              <a:prstGeom prst="rect">
                <a:avLst/>
              </a:prstGeom>
              <a:noFill/>
            </p:spPr>
            <p:txBody>
              <a:bodyPr wrap="square" rtlCol="0">
                <a:spAutoFit/>
              </a:bodyPr>
              <a:lstStyle/>
              <a:p>
                <a:pPr algn="ctr"/>
                <a:r>
                  <a:rPr lang="en-US" altLang="zh-TW" b="1" dirty="0">
                    <a:solidFill>
                      <a:prstClr val="black"/>
                    </a:solidFill>
                  </a:rPr>
                  <a:t>43%</a:t>
                </a:r>
                <a:endParaRPr lang="zh-TW" altLang="en-US" b="1" dirty="0">
                  <a:solidFill>
                    <a:prstClr val="black"/>
                  </a:solidFill>
                </a:endParaRPr>
              </a:p>
            </p:txBody>
          </p:sp>
          <p:sp>
            <p:nvSpPr>
              <p:cNvPr id="121" name="文字方塊 120"/>
              <p:cNvSpPr txBox="1"/>
              <p:nvPr/>
            </p:nvSpPr>
            <p:spPr>
              <a:xfrm>
                <a:off x="3946606" y="4313798"/>
                <a:ext cx="630681" cy="369332"/>
              </a:xfrm>
              <a:prstGeom prst="rect">
                <a:avLst/>
              </a:prstGeom>
              <a:noFill/>
            </p:spPr>
            <p:txBody>
              <a:bodyPr wrap="square" rtlCol="0">
                <a:spAutoFit/>
              </a:bodyPr>
              <a:lstStyle/>
              <a:p>
                <a:pPr algn="ctr"/>
                <a:r>
                  <a:rPr lang="en-US" altLang="zh-TW" b="1" dirty="0">
                    <a:solidFill>
                      <a:prstClr val="black"/>
                    </a:solidFill>
                  </a:rPr>
                  <a:t>55%</a:t>
                </a:r>
                <a:endParaRPr lang="zh-TW" altLang="en-US" b="1" dirty="0">
                  <a:solidFill>
                    <a:prstClr val="black"/>
                  </a:solidFill>
                </a:endParaRPr>
              </a:p>
            </p:txBody>
          </p:sp>
          <p:sp>
            <p:nvSpPr>
              <p:cNvPr id="119" name="文字方塊 118"/>
              <p:cNvSpPr txBox="1"/>
              <p:nvPr/>
            </p:nvSpPr>
            <p:spPr>
              <a:xfrm>
                <a:off x="5507889" y="4320725"/>
                <a:ext cx="818395" cy="369332"/>
              </a:xfrm>
              <a:prstGeom prst="rect">
                <a:avLst/>
              </a:prstGeom>
              <a:noFill/>
            </p:spPr>
            <p:txBody>
              <a:bodyPr wrap="square" rtlCol="0">
                <a:spAutoFit/>
              </a:bodyPr>
              <a:lstStyle/>
              <a:p>
                <a:pPr algn="ctr"/>
                <a:r>
                  <a:rPr lang="en-US" altLang="zh-TW" b="1" dirty="0">
                    <a:solidFill>
                      <a:prstClr val="black"/>
                    </a:solidFill>
                  </a:rPr>
                  <a:t>78%</a:t>
                </a:r>
                <a:endParaRPr lang="zh-TW" altLang="en-US" b="1" dirty="0">
                  <a:solidFill>
                    <a:prstClr val="black"/>
                  </a:solidFill>
                </a:endParaRPr>
              </a:p>
            </p:txBody>
          </p:sp>
        </p:grpSp>
        <p:grpSp>
          <p:nvGrpSpPr>
            <p:cNvPr id="10" name="群組 9"/>
            <p:cNvGrpSpPr/>
            <p:nvPr/>
          </p:nvGrpSpPr>
          <p:grpSpPr>
            <a:xfrm>
              <a:off x="2060080" y="4160610"/>
              <a:ext cx="1286804" cy="497538"/>
              <a:chOff x="2082553" y="4005705"/>
              <a:chExt cx="1286804" cy="497538"/>
            </a:xfrm>
          </p:grpSpPr>
          <p:grpSp>
            <p:nvGrpSpPr>
              <p:cNvPr id="5" name="群組 4"/>
              <p:cNvGrpSpPr/>
              <p:nvPr/>
            </p:nvGrpSpPr>
            <p:grpSpPr>
              <a:xfrm>
                <a:off x="2082553" y="4005705"/>
                <a:ext cx="1279001" cy="216040"/>
                <a:chOff x="2082553" y="4005705"/>
                <a:chExt cx="1279001" cy="216040"/>
              </a:xfrm>
            </p:grpSpPr>
            <p:sp>
              <p:nvSpPr>
                <p:cNvPr id="4" name="橢圓 3"/>
                <p:cNvSpPr/>
                <p:nvPr/>
              </p:nvSpPr>
              <p:spPr>
                <a:xfrm>
                  <a:off x="2082553" y="4009594"/>
                  <a:ext cx="214745" cy="207818"/>
                </a:xfrm>
                <a:prstGeom prst="ellipse">
                  <a:avLst/>
                </a:prstGeom>
                <a:solidFill>
                  <a:srgbClr val="FF99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prstClr val="white"/>
                    </a:solidFill>
                  </a:endParaRPr>
                </a:p>
              </p:txBody>
            </p:sp>
            <p:sp>
              <p:nvSpPr>
                <p:cNvPr id="96" name="橢圓 95"/>
                <p:cNvSpPr/>
                <p:nvPr/>
              </p:nvSpPr>
              <p:spPr>
                <a:xfrm>
                  <a:off x="2371242" y="4005705"/>
                  <a:ext cx="214745" cy="207818"/>
                </a:xfrm>
                <a:prstGeom prst="ellipse">
                  <a:avLst/>
                </a:prstGeom>
                <a:solidFill>
                  <a:srgbClr val="FF99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prstClr val="white"/>
                    </a:solidFill>
                  </a:endParaRPr>
                </a:p>
              </p:txBody>
            </p:sp>
            <p:sp>
              <p:nvSpPr>
                <p:cNvPr id="97" name="橢圓 96"/>
                <p:cNvSpPr/>
                <p:nvPr/>
              </p:nvSpPr>
              <p:spPr>
                <a:xfrm>
                  <a:off x="2622485" y="4013927"/>
                  <a:ext cx="214745" cy="207818"/>
                </a:xfrm>
                <a:prstGeom prst="ellipse">
                  <a:avLst/>
                </a:prstGeom>
                <a:solidFill>
                  <a:srgbClr val="FF99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prstClr val="white"/>
                    </a:solidFill>
                  </a:endParaRPr>
                </a:p>
              </p:txBody>
            </p:sp>
            <p:sp>
              <p:nvSpPr>
                <p:cNvPr id="98" name="橢圓 97"/>
                <p:cNvSpPr/>
                <p:nvPr/>
              </p:nvSpPr>
              <p:spPr>
                <a:xfrm>
                  <a:off x="2881856" y="4009594"/>
                  <a:ext cx="214745" cy="207818"/>
                </a:xfrm>
                <a:prstGeom prst="ellipse">
                  <a:avLst/>
                </a:prstGeom>
                <a:solidFill>
                  <a:srgbClr val="FF99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prstClr val="white"/>
                    </a:solidFill>
                  </a:endParaRPr>
                </a:p>
              </p:txBody>
            </p:sp>
            <p:sp>
              <p:nvSpPr>
                <p:cNvPr id="111" name="橢圓 110"/>
                <p:cNvSpPr/>
                <p:nvPr/>
              </p:nvSpPr>
              <p:spPr>
                <a:xfrm>
                  <a:off x="3146809" y="4008299"/>
                  <a:ext cx="214745" cy="207818"/>
                </a:xfrm>
                <a:prstGeom prst="ellipse">
                  <a:avLst/>
                </a:prstGeom>
                <a:noFill/>
                <a:ln>
                  <a:solidFill>
                    <a:schemeClr val="bg1">
                      <a:lumMod val="6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prstClr val="white"/>
                    </a:solidFill>
                  </a:endParaRPr>
                </a:p>
              </p:txBody>
            </p:sp>
          </p:grpSp>
          <p:grpSp>
            <p:nvGrpSpPr>
              <p:cNvPr id="112" name="群組 111"/>
              <p:cNvGrpSpPr/>
              <p:nvPr/>
            </p:nvGrpSpPr>
            <p:grpSpPr>
              <a:xfrm>
                <a:off x="2090356" y="4287203"/>
                <a:ext cx="1279001" cy="216040"/>
                <a:chOff x="2082553" y="4005705"/>
                <a:chExt cx="1279001" cy="216040"/>
              </a:xfrm>
            </p:grpSpPr>
            <p:sp>
              <p:nvSpPr>
                <p:cNvPr id="113" name="橢圓 112"/>
                <p:cNvSpPr/>
                <p:nvPr/>
              </p:nvSpPr>
              <p:spPr>
                <a:xfrm>
                  <a:off x="2082553" y="4009594"/>
                  <a:ext cx="214745" cy="207818"/>
                </a:xfrm>
                <a:prstGeom prst="ellipse">
                  <a:avLst/>
                </a:prstGeom>
                <a:noFill/>
                <a:ln>
                  <a:solidFill>
                    <a:schemeClr val="bg1">
                      <a:lumMod val="6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prstClr val="white"/>
                    </a:solidFill>
                  </a:endParaRPr>
                </a:p>
              </p:txBody>
            </p:sp>
            <p:sp>
              <p:nvSpPr>
                <p:cNvPr id="114" name="橢圓 113"/>
                <p:cNvSpPr/>
                <p:nvPr/>
              </p:nvSpPr>
              <p:spPr>
                <a:xfrm>
                  <a:off x="2371242" y="4005705"/>
                  <a:ext cx="214745" cy="207818"/>
                </a:xfrm>
                <a:prstGeom prst="ellipse">
                  <a:avLst/>
                </a:prstGeom>
                <a:noFill/>
                <a:ln>
                  <a:solidFill>
                    <a:schemeClr val="bg1">
                      <a:lumMod val="6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prstClr val="white"/>
                    </a:solidFill>
                  </a:endParaRPr>
                </a:p>
              </p:txBody>
            </p:sp>
            <p:sp>
              <p:nvSpPr>
                <p:cNvPr id="115" name="橢圓 114"/>
                <p:cNvSpPr/>
                <p:nvPr/>
              </p:nvSpPr>
              <p:spPr>
                <a:xfrm>
                  <a:off x="2622485" y="4013927"/>
                  <a:ext cx="214745" cy="207818"/>
                </a:xfrm>
                <a:prstGeom prst="ellipse">
                  <a:avLst/>
                </a:prstGeom>
                <a:noFill/>
                <a:ln>
                  <a:solidFill>
                    <a:schemeClr val="bg1">
                      <a:lumMod val="6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prstClr val="white"/>
                    </a:solidFill>
                  </a:endParaRPr>
                </a:p>
              </p:txBody>
            </p:sp>
            <p:sp>
              <p:nvSpPr>
                <p:cNvPr id="116" name="橢圓 115"/>
                <p:cNvSpPr/>
                <p:nvPr/>
              </p:nvSpPr>
              <p:spPr>
                <a:xfrm>
                  <a:off x="2881856" y="4009594"/>
                  <a:ext cx="214745" cy="207818"/>
                </a:xfrm>
                <a:prstGeom prst="ellipse">
                  <a:avLst/>
                </a:prstGeom>
                <a:noFill/>
                <a:ln>
                  <a:solidFill>
                    <a:schemeClr val="bg1">
                      <a:lumMod val="6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prstClr val="white"/>
                    </a:solidFill>
                  </a:endParaRPr>
                </a:p>
              </p:txBody>
            </p:sp>
            <p:sp>
              <p:nvSpPr>
                <p:cNvPr id="117" name="橢圓 116"/>
                <p:cNvSpPr/>
                <p:nvPr/>
              </p:nvSpPr>
              <p:spPr>
                <a:xfrm>
                  <a:off x="3146809" y="4008299"/>
                  <a:ext cx="214745" cy="207818"/>
                </a:xfrm>
                <a:prstGeom prst="ellipse">
                  <a:avLst/>
                </a:prstGeom>
                <a:noFill/>
                <a:ln>
                  <a:solidFill>
                    <a:schemeClr val="bg1">
                      <a:lumMod val="6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prstClr val="white"/>
                    </a:solidFill>
                  </a:endParaRPr>
                </a:p>
              </p:txBody>
            </p:sp>
          </p:grpSp>
        </p:grpSp>
        <p:grpSp>
          <p:nvGrpSpPr>
            <p:cNvPr id="118" name="群組 117"/>
            <p:cNvGrpSpPr/>
            <p:nvPr/>
          </p:nvGrpSpPr>
          <p:grpSpPr>
            <a:xfrm>
              <a:off x="3557367" y="4185117"/>
              <a:ext cx="1286804" cy="497538"/>
              <a:chOff x="2082553" y="4005705"/>
              <a:chExt cx="1286804" cy="497538"/>
            </a:xfrm>
          </p:grpSpPr>
          <p:grpSp>
            <p:nvGrpSpPr>
              <p:cNvPr id="120" name="群組 119"/>
              <p:cNvGrpSpPr/>
              <p:nvPr/>
            </p:nvGrpSpPr>
            <p:grpSpPr>
              <a:xfrm>
                <a:off x="2082553" y="4005705"/>
                <a:ext cx="1014048" cy="216040"/>
                <a:chOff x="2082553" y="4005705"/>
                <a:chExt cx="1014048" cy="216040"/>
              </a:xfrm>
            </p:grpSpPr>
            <p:sp>
              <p:nvSpPr>
                <p:cNvPr id="135" name="橢圓 134"/>
                <p:cNvSpPr/>
                <p:nvPr/>
              </p:nvSpPr>
              <p:spPr>
                <a:xfrm>
                  <a:off x="2082553" y="4009594"/>
                  <a:ext cx="214745" cy="207818"/>
                </a:xfrm>
                <a:prstGeom prst="ellipse">
                  <a:avLst/>
                </a:prstGeom>
                <a:solidFill>
                  <a:srgbClr val="FF99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prstClr val="white"/>
                    </a:solidFill>
                  </a:endParaRPr>
                </a:p>
              </p:txBody>
            </p:sp>
            <p:sp>
              <p:nvSpPr>
                <p:cNvPr id="137" name="橢圓 136"/>
                <p:cNvSpPr/>
                <p:nvPr/>
              </p:nvSpPr>
              <p:spPr>
                <a:xfrm>
                  <a:off x="2371242" y="4005705"/>
                  <a:ext cx="214745" cy="207818"/>
                </a:xfrm>
                <a:prstGeom prst="ellipse">
                  <a:avLst/>
                </a:prstGeom>
                <a:solidFill>
                  <a:srgbClr val="FF99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prstClr val="white"/>
                    </a:solidFill>
                  </a:endParaRPr>
                </a:p>
              </p:txBody>
            </p:sp>
            <p:sp>
              <p:nvSpPr>
                <p:cNvPr id="138" name="橢圓 137"/>
                <p:cNvSpPr/>
                <p:nvPr/>
              </p:nvSpPr>
              <p:spPr>
                <a:xfrm>
                  <a:off x="2622485" y="4013927"/>
                  <a:ext cx="214745" cy="207818"/>
                </a:xfrm>
                <a:prstGeom prst="ellipse">
                  <a:avLst/>
                </a:prstGeom>
                <a:solidFill>
                  <a:srgbClr val="FF99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prstClr val="white"/>
                    </a:solidFill>
                  </a:endParaRPr>
                </a:p>
              </p:txBody>
            </p:sp>
            <p:sp>
              <p:nvSpPr>
                <p:cNvPr id="146" name="橢圓 145"/>
                <p:cNvSpPr/>
                <p:nvPr/>
              </p:nvSpPr>
              <p:spPr>
                <a:xfrm>
                  <a:off x="2881856" y="4009594"/>
                  <a:ext cx="214745" cy="207818"/>
                </a:xfrm>
                <a:prstGeom prst="ellipse">
                  <a:avLst/>
                </a:prstGeom>
                <a:solidFill>
                  <a:srgbClr val="FF99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prstClr val="white"/>
                    </a:solidFill>
                  </a:endParaRPr>
                </a:p>
              </p:txBody>
            </p:sp>
          </p:grpSp>
          <p:grpSp>
            <p:nvGrpSpPr>
              <p:cNvPr id="122" name="群組 121"/>
              <p:cNvGrpSpPr/>
              <p:nvPr/>
            </p:nvGrpSpPr>
            <p:grpSpPr>
              <a:xfrm>
                <a:off x="2379045" y="4287203"/>
                <a:ext cx="990312" cy="216040"/>
                <a:chOff x="2371242" y="4005705"/>
                <a:chExt cx="990312" cy="216040"/>
              </a:xfrm>
            </p:grpSpPr>
            <p:sp>
              <p:nvSpPr>
                <p:cNvPr id="125" name="橢圓 124"/>
                <p:cNvSpPr/>
                <p:nvPr/>
              </p:nvSpPr>
              <p:spPr>
                <a:xfrm>
                  <a:off x="2371242" y="4005705"/>
                  <a:ext cx="214745" cy="207818"/>
                </a:xfrm>
                <a:prstGeom prst="ellipse">
                  <a:avLst/>
                </a:prstGeom>
                <a:noFill/>
                <a:ln>
                  <a:solidFill>
                    <a:schemeClr val="bg1">
                      <a:lumMod val="6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prstClr val="white"/>
                    </a:solidFill>
                  </a:endParaRPr>
                </a:p>
              </p:txBody>
            </p:sp>
            <p:sp>
              <p:nvSpPr>
                <p:cNvPr id="126" name="橢圓 125"/>
                <p:cNvSpPr/>
                <p:nvPr/>
              </p:nvSpPr>
              <p:spPr>
                <a:xfrm>
                  <a:off x="2622485" y="4013927"/>
                  <a:ext cx="214745" cy="207818"/>
                </a:xfrm>
                <a:prstGeom prst="ellipse">
                  <a:avLst/>
                </a:prstGeom>
                <a:noFill/>
                <a:ln>
                  <a:solidFill>
                    <a:schemeClr val="bg1">
                      <a:lumMod val="6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prstClr val="white"/>
                    </a:solidFill>
                  </a:endParaRPr>
                </a:p>
              </p:txBody>
            </p:sp>
            <p:sp>
              <p:nvSpPr>
                <p:cNvPr id="127" name="橢圓 126"/>
                <p:cNvSpPr/>
                <p:nvPr/>
              </p:nvSpPr>
              <p:spPr>
                <a:xfrm>
                  <a:off x="2881856" y="4009594"/>
                  <a:ext cx="214745" cy="207818"/>
                </a:xfrm>
                <a:prstGeom prst="ellipse">
                  <a:avLst/>
                </a:prstGeom>
                <a:noFill/>
                <a:ln>
                  <a:solidFill>
                    <a:schemeClr val="bg1">
                      <a:lumMod val="6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prstClr val="white"/>
                    </a:solidFill>
                  </a:endParaRPr>
                </a:p>
              </p:txBody>
            </p:sp>
            <p:sp>
              <p:nvSpPr>
                <p:cNvPr id="134" name="橢圓 133"/>
                <p:cNvSpPr/>
                <p:nvPr/>
              </p:nvSpPr>
              <p:spPr>
                <a:xfrm>
                  <a:off x="3146809" y="4008299"/>
                  <a:ext cx="214745" cy="207818"/>
                </a:xfrm>
                <a:prstGeom prst="ellipse">
                  <a:avLst/>
                </a:prstGeom>
                <a:noFill/>
                <a:ln>
                  <a:solidFill>
                    <a:schemeClr val="bg1">
                      <a:lumMod val="6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prstClr val="white"/>
                    </a:solidFill>
                  </a:endParaRPr>
                </a:p>
              </p:txBody>
            </p:sp>
          </p:grpSp>
        </p:grpSp>
        <p:grpSp>
          <p:nvGrpSpPr>
            <p:cNvPr id="148" name="群組 147"/>
            <p:cNvGrpSpPr/>
            <p:nvPr/>
          </p:nvGrpSpPr>
          <p:grpSpPr>
            <a:xfrm>
              <a:off x="5158904" y="4176895"/>
              <a:ext cx="1286804" cy="497538"/>
              <a:chOff x="2082553" y="4005705"/>
              <a:chExt cx="1286804" cy="497538"/>
            </a:xfrm>
          </p:grpSpPr>
          <p:grpSp>
            <p:nvGrpSpPr>
              <p:cNvPr id="149" name="群組 148"/>
              <p:cNvGrpSpPr/>
              <p:nvPr/>
            </p:nvGrpSpPr>
            <p:grpSpPr>
              <a:xfrm>
                <a:off x="2082553" y="4005705"/>
                <a:ext cx="1279001" cy="216040"/>
                <a:chOff x="2082553" y="4005705"/>
                <a:chExt cx="1279001" cy="216040"/>
              </a:xfrm>
            </p:grpSpPr>
            <p:sp>
              <p:nvSpPr>
                <p:cNvPr id="156" name="橢圓 155"/>
                <p:cNvSpPr/>
                <p:nvPr/>
              </p:nvSpPr>
              <p:spPr>
                <a:xfrm>
                  <a:off x="2082553" y="4009594"/>
                  <a:ext cx="214745" cy="207818"/>
                </a:xfrm>
                <a:prstGeom prst="ellipse">
                  <a:avLst/>
                </a:prstGeom>
                <a:solidFill>
                  <a:srgbClr val="FF99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prstClr val="white"/>
                    </a:solidFill>
                  </a:endParaRPr>
                </a:p>
              </p:txBody>
            </p:sp>
            <p:sp>
              <p:nvSpPr>
                <p:cNvPr id="157" name="橢圓 156"/>
                <p:cNvSpPr/>
                <p:nvPr/>
              </p:nvSpPr>
              <p:spPr>
                <a:xfrm>
                  <a:off x="2371242" y="4005705"/>
                  <a:ext cx="214745" cy="207818"/>
                </a:xfrm>
                <a:prstGeom prst="ellipse">
                  <a:avLst/>
                </a:prstGeom>
                <a:solidFill>
                  <a:srgbClr val="FF99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prstClr val="white"/>
                    </a:solidFill>
                  </a:endParaRPr>
                </a:p>
              </p:txBody>
            </p:sp>
            <p:sp>
              <p:nvSpPr>
                <p:cNvPr id="158" name="橢圓 157"/>
                <p:cNvSpPr/>
                <p:nvPr/>
              </p:nvSpPr>
              <p:spPr>
                <a:xfrm>
                  <a:off x="2622485" y="4013927"/>
                  <a:ext cx="214745" cy="207818"/>
                </a:xfrm>
                <a:prstGeom prst="ellipse">
                  <a:avLst/>
                </a:prstGeom>
                <a:solidFill>
                  <a:srgbClr val="FF99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prstClr val="white"/>
                    </a:solidFill>
                  </a:endParaRPr>
                </a:p>
              </p:txBody>
            </p:sp>
            <p:sp>
              <p:nvSpPr>
                <p:cNvPr id="159" name="橢圓 158"/>
                <p:cNvSpPr/>
                <p:nvPr/>
              </p:nvSpPr>
              <p:spPr>
                <a:xfrm>
                  <a:off x="2881856" y="4009594"/>
                  <a:ext cx="214745" cy="207818"/>
                </a:xfrm>
                <a:prstGeom prst="ellipse">
                  <a:avLst/>
                </a:prstGeom>
                <a:solidFill>
                  <a:srgbClr val="FF99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prstClr val="white"/>
                    </a:solidFill>
                  </a:endParaRPr>
                </a:p>
              </p:txBody>
            </p:sp>
            <p:sp>
              <p:nvSpPr>
                <p:cNvPr id="160" name="橢圓 159"/>
                <p:cNvSpPr/>
                <p:nvPr/>
              </p:nvSpPr>
              <p:spPr>
                <a:xfrm>
                  <a:off x="3146809" y="4008299"/>
                  <a:ext cx="214745" cy="207818"/>
                </a:xfrm>
                <a:prstGeom prst="ellipse">
                  <a:avLst/>
                </a:prstGeom>
                <a:solidFill>
                  <a:srgbClr val="FF9966"/>
                </a:solidFill>
                <a:ln>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prstClr val="white"/>
                    </a:solidFill>
                  </a:endParaRPr>
                </a:p>
              </p:txBody>
            </p:sp>
          </p:grpSp>
          <p:grpSp>
            <p:nvGrpSpPr>
              <p:cNvPr id="150" name="群組 149"/>
              <p:cNvGrpSpPr/>
              <p:nvPr/>
            </p:nvGrpSpPr>
            <p:grpSpPr>
              <a:xfrm>
                <a:off x="2090356" y="4287203"/>
                <a:ext cx="1279001" cy="216040"/>
                <a:chOff x="2082553" y="4005705"/>
                <a:chExt cx="1279001" cy="216040"/>
              </a:xfrm>
            </p:grpSpPr>
            <p:sp>
              <p:nvSpPr>
                <p:cNvPr id="151" name="橢圓 150"/>
                <p:cNvSpPr/>
                <p:nvPr/>
              </p:nvSpPr>
              <p:spPr>
                <a:xfrm>
                  <a:off x="2082553" y="4009594"/>
                  <a:ext cx="214745" cy="207818"/>
                </a:xfrm>
                <a:prstGeom prst="ellipse">
                  <a:avLst/>
                </a:prstGeom>
                <a:solidFill>
                  <a:srgbClr val="FF9966"/>
                </a:solidFill>
                <a:ln>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prstClr val="white"/>
                    </a:solidFill>
                  </a:endParaRPr>
                </a:p>
              </p:txBody>
            </p:sp>
            <p:sp>
              <p:nvSpPr>
                <p:cNvPr id="152" name="橢圓 151"/>
                <p:cNvSpPr/>
                <p:nvPr/>
              </p:nvSpPr>
              <p:spPr>
                <a:xfrm>
                  <a:off x="2371242" y="4005705"/>
                  <a:ext cx="214745" cy="207818"/>
                </a:xfrm>
                <a:prstGeom prst="ellipse">
                  <a:avLst/>
                </a:prstGeom>
                <a:solidFill>
                  <a:srgbClr val="FF9966"/>
                </a:solidFill>
                <a:ln>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prstClr val="white"/>
                    </a:solidFill>
                  </a:endParaRPr>
                </a:p>
              </p:txBody>
            </p:sp>
            <p:sp>
              <p:nvSpPr>
                <p:cNvPr id="153" name="橢圓 152"/>
                <p:cNvSpPr/>
                <p:nvPr/>
              </p:nvSpPr>
              <p:spPr>
                <a:xfrm>
                  <a:off x="2622485" y="4013927"/>
                  <a:ext cx="214745" cy="207818"/>
                </a:xfrm>
                <a:prstGeom prst="ellipse">
                  <a:avLst/>
                </a:prstGeom>
                <a:solidFill>
                  <a:srgbClr val="FF9966"/>
                </a:solidFill>
                <a:ln>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prstClr val="white"/>
                    </a:solidFill>
                  </a:endParaRPr>
                </a:p>
              </p:txBody>
            </p:sp>
            <p:sp>
              <p:nvSpPr>
                <p:cNvPr id="154" name="橢圓 153"/>
                <p:cNvSpPr/>
                <p:nvPr/>
              </p:nvSpPr>
              <p:spPr>
                <a:xfrm>
                  <a:off x="2881856" y="4009594"/>
                  <a:ext cx="214745" cy="207818"/>
                </a:xfrm>
                <a:prstGeom prst="ellipse">
                  <a:avLst/>
                </a:prstGeom>
                <a:noFill/>
                <a:ln>
                  <a:solidFill>
                    <a:schemeClr val="bg1">
                      <a:lumMod val="6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prstClr val="white"/>
                    </a:solidFill>
                  </a:endParaRPr>
                </a:p>
              </p:txBody>
            </p:sp>
            <p:sp>
              <p:nvSpPr>
                <p:cNvPr id="155" name="橢圓 154"/>
                <p:cNvSpPr/>
                <p:nvPr/>
              </p:nvSpPr>
              <p:spPr>
                <a:xfrm>
                  <a:off x="3146809" y="4008299"/>
                  <a:ext cx="214745" cy="207818"/>
                </a:xfrm>
                <a:prstGeom prst="ellipse">
                  <a:avLst/>
                </a:prstGeom>
                <a:noFill/>
                <a:ln>
                  <a:solidFill>
                    <a:schemeClr val="bg1">
                      <a:lumMod val="6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prstClr val="white"/>
                    </a:solidFill>
                  </a:endParaRPr>
                </a:p>
              </p:txBody>
            </p:sp>
          </p:grpSp>
        </p:grpSp>
        <p:sp>
          <p:nvSpPr>
            <p:cNvPr id="204" name="橢圓 203"/>
            <p:cNvSpPr/>
            <p:nvPr/>
          </p:nvSpPr>
          <p:spPr>
            <a:xfrm>
              <a:off x="4632221" y="4183279"/>
              <a:ext cx="214745" cy="207818"/>
            </a:xfrm>
            <a:prstGeom prst="ellipse">
              <a:avLst/>
            </a:prstGeom>
            <a:solidFill>
              <a:srgbClr val="FF99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prstClr val="white"/>
                </a:solidFill>
              </a:endParaRPr>
            </a:p>
          </p:txBody>
        </p:sp>
        <p:pic>
          <p:nvPicPr>
            <p:cNvPr id="23" name="圖片 22"/>
            <p:cNvPicPr>
              <a:picLocks noChangeAspect="1"/>
            </p:cNvPicPr>
            <p:nvPr/>
          </p:nvPicPr>
          <p:blipFill>
            <a:blip r:embed="rId8" cstate="print">
              <a:extLst>
                <a:ext uri="{28A0092B-C50C-407E-A947-70E740481C1C}">
                  <a14:useLocalDpi xmlns:a14="http://schemas.microsoft.com/office/drawing/2010/main" xmlns="" val="0"/>
                </a:ext>
              </a:extLst>
            </a:blip>
            <a:stretch>
              <a:fillRect/>
            </a:stretch>
          </p:blipFill>
          <p:spPr>
            <a:xfrm rot="435589">
              <a:off x="3572483" y="4454727"/>
              <a:ext cx="206890" cy="223162"/>
            </a:xfrm>
            <a:prstGeom prst="rect">
              <a:avLst/>
            </a:prstGeom>
          </p:spPr>
        </p:pic>
      </p:grpSp>
      <p:sp>
        <p:nvSpPr>
          <p:cNvPr id="276" name="文字方塊 275">
            <a:extLst>
              <a:ext uri="{FF2B5EF4-FFF2-40B4-BE49-F238E27FC236}">
                <a16:creationId xmlns:a16="http://schemas.microsoft.com/office/drawing/2014/main" xmlns="" id="{B09C6EB6-A443-448A-BD9D-C857902DBC70}"/>
              </a:ext>
            </a:extLst>
          </p:cNvPr>
          <p:cNvSpPr txBox="1"/>
          <p:nvPr/>
        </p:nvSpPr>
        <p:spPr>
          <a:xfrm>
            <a:off x="-41904" y="9592472"/>
            <a:ext cx="1605649" cy="307777"/>
          </a:xfrm>
          <a:prstGeom prst="rect">
            <a:avLst/>
          </a:prstGeom>
          <a:solidFill>
            <a:schemeClr val="accent2">
              <a:lumMod val="20000"/>
              <a:lumOff val="80000"/>
            </a:schemeClr>
          </a:solidFill>
        </p:spPr>
        <p:txBody>
          <a:bodyPr wrap="square" rtlCol="0">
            <a:spAutoFit/>
          </a:bodyPr>
          <a:lstStyle/>
          <a:p>
            <a:pPr defTabSz="457200"/>
            <a:r>
              <a:rPr lang="zh-TW" altLang="en-US" sz="1400" dirty="0">
                <a:solidFill>
                  <a:prstClr val="black"/>
                </a:solidFill>
                <a:latin typeface="微軟正黑體" panose="020B0604030504040204" pitchFamily="34" charset="-120"/>
                <a:ea typeface="微軟正黑體" panose="020B0604030504040204" pitchFamily="34" charset="-120"/>
              </a:rPr>
              <a:t>醫病</a:t>
            </a:r>
            <a:r>
              <a:rPr lang="zh-TW" altLang="en-US" sz="1400" dirty="0" smtClean="0">
                <a:solidFill>
                  <a:prstClr val="black"/>
                </a:solidFill>
                <a:latin typeface="微軟正黑體" panose="020B0604030504040204" pitchFamily="34" charset="-120"/>
                <a:ea typeface="微軟正黑體" panose="020B0604030504040204" pitchFamily="34" charset="-120"/>
              </a:rPr>
              <a:t>共享</a:t>
            </a:r>
            <a:r>
              <a:rPr lang="zh-TW" altLang="en-US" sz="1400" smtClean="0">
                <a:solidFill>
                  <a:prstClr val="black"/>
                </a:solidFill>
                <a:latin typeface="微軟正黑體" panose="020B0604030504040204" pitchFamily="34" charset="-120"/>
                <a:ea typeface="微軟正黑體" panose="020B0604030504040204" pitchFamily="34" charset="-120"/>
              </a:rPr>
              <a:t>決策 </a:t>
            </a:r>
            <a:r>
              <a:rPr lang="en-US" altLang="zh-TW" sz="1400" smtClean="0">
                <a:solidFill>
                  <a:prstClr val="black"/>
                </a:solidFill>
                <a:latin typeface="微軟正黑體" panose="020B0604030504040204" pitchFamily="34" charset="-120"/>
                <a:ea typeface="微軟正黑體" panose="020B0604030504040204" pitchFamily="34" charset="-120"/>
              </a:rPr>
              <a:t> p.4</a:t>
            </a:r>
            <a:endParaRPr lang="zh-TW" altLang="en-US" sz="1400" dirty="0">
              <a:solidFill>
                <a:prstClr val="black"/>
              </a:solidFill>
              <a:latin typeface="微軟正黑體" panose="020B0604030504040204" pitchFamily="34" charset="-120"/>
              <a:ea typeface="微軟正黑體" panose="020B0604030504040204" pitchFamily="34" charset="-120"/>
            </a:endParaRPr>
          </a:p>
        </p:txBody>
      </p:sp>
      <p:grpSp>
        <p:nvGrpSpPr>
          <p:cNvPr id="20" name="群組 19"/>
          <p:cNvGrpSpPr/>
          <p:nvPr/>
        </p:nvGrpSpPr>
        <p:grpSpPr>
          <a:xfrm>
            <a:off x="-813695" y="8380422"/>
            <a:ext cx="2100361" cy="876599"/>
            <a:chOff x="-434871" y="8790220"/>
            <a:chExt cx="2100361" cy="876599"/>
          </a:xfrm>
        </p:grpSpPr>
        <p:pic>
          <p:nvPicPr>
            <p:cNvPr id="9" name="圖片 8"/>
            <p:cNvPicPr>
              <a:picLocks noChangeAspect="1"/>
            </p:cNvPicPr>
            <p:nvPr/>
          </p:nvPicPr>
          <p:blipFill rotWithShape="1">
            <a:blip r:embed="rId9" cstate="print">
              <a:extLst>
                <a:ext uri="{28A0092B-C50C-407E-A947-70E740481C1C}">
                  <a14:useLocalDpi xmlns:a14="http://schemas.microsoft.com/office/drawing/2010/main" xmlns="" val="0"/>
                </a:ext>
              </a:extLst>
            </a:blip>
            <a:srcRect l="30280" t="23550" r="27846" b="62190"/>
            <a:stretch/>
          </p:blipFill>
          <p:spPr>
            <a:xfrm rot="3304715">
              <a:off x="1051770" y="9053099"/>
              <a:ext cx="876599" cy="350841"/>
            </a:xfrm>
            <a:prstGeom prst="rect">
              <a:avLst/>
            </a:prstGeom>
          </p:spPr>
        </p:pic>
        <p:sp>
          <p:nvSpPr>
            <p:cNvPr id="18" name="矩形 17"/>
            <p:cNvSpPr/>
            <p:nvPr/>
          </p:nvSpPr>
          <p:spPr>
            <a:xfrm>
              <a:off x="-434871" y="9189230"/>
              <a:ext cx="234372" cy="3057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sp>
        <p:nvSpPr>
          <p:cNvPr id="12" name="文字方塊 11"/>
          <p:cNvSpPr txBox="1"/>
          <p:nvPr/>
        </p:nvSpPr>
        <p:spPr>
          <a:xfrm>
            <a:off x="1927890" y="9569042"/>
            <a:ext cx="3648557" cy="246221"/>
          </a:xfrm>
          <a:prstGeom prst="rect">
            <a:avLst/>
          </a:prstGeom>
          <a:noFill/>
        </p:spPr>
        <p:txBody>
          <a:bodyPr wrap="square" rtlCol="0">
            <a:spAutoFit/>
          </a:bodyPr>
          <a:lstStyle/>
          <a:p>
            <a:r>
              <a:rPr lang="en-US" altLang="zh-TW" sz="500" dirty="0" smtClean="0"/>
              <a:t>Ref: Ding </a:t>
            </a:r>
            <a:r>
              <a:rPr lang="en-US" altLang="zh-TW" sz="500" dirty="0"/>
              <a:t>PN, Lord SJ, </a:t>
            </a:r>
            <a:r>
              <a:rPr lang="en-US" altLang="zh-TW" sz="500" dirty="0" err="1"/>
              <a:t>Gebski</a:t>
            </a:r>
            <a:r>
              <a:rPr lang="en-US" altLang="zh-TW" sz="500" dirty="0"/>
              <a:t> V, et al: Risk of treatment-related toxicities from EGFR tyrosine kinase inhibitors: A meta-analysis of clinical trials of </a:t>
            </a:r>
            <a:r>
              <a:rPr lang="en-US" altLang="zh-TW" sz="500" dirty="0" err="1"/>
              <a:t>gefitinib</a:t>
            </a:r>
            <a:r>
              <a:rPr lang="en-US" altLang="zh-TW" sz="500" dirty="0"/>
              <a:t>, </a:t>
            </a:r>
            <a:r>
              <a:rPr lang="en-US" altLang="zh-TW" sz="500" dirty="0" err="1"/>
              <a:t>erlotinib</a:t>
            </a:r>
            <a:r>
              <a:rPr lang="en-US" altLang="zh-TW" sz="500" dirty="0"/>
              <a:t>, and </a:t>
            </a:r>
            <a:r>
              <a:rPr lang="en-US" altLang="zh-TW" sz="500" dirty="0" err="1"/>
              <a:t>afatinib</a:t>
            </a:r>
            <a:r>
              <a:rPr lang="en-US" altLang="zh-TW" sz="500" dirty="0"/>
              <a:t> in advanced </a:t>
            </a:r>
            <a:r>
              <a:rPr lang="en-US" altLang="zh-TW" sz="500" dirty="0" err="1"/>
              <a:t>EGFRmutated</a:t>
            </a:r>
            <a:r>
              <a:rPr lang="en-US" altLang="zh-TW" sz="500" dirty="0"/>
              <a:t> non-small cell lung Cancer. J </a:t>
            </a:r>
            <a:r>
              <a:rPr lang="en-US" altLang="zh-TW" sz="500" dirty="0" err="1"/>
              <a:t>Thorac</a:t>
            </a:r>
            <a:r>
              <a:rPr lang="en-US" altLang="zh-TW" sz="500" dirty="0"/>
              <a:t> </a:t>
            </a:r>
            <a:r>
              <a:rPr lang="en-US" altLang="zh-TW" sz="500" dirty="0" err="1"/>
              <a:t>Oncol</a:t>
            </a:r>
            <a:r>
              <a:rPr lang="en-US" altLang="zh-TW" sz="500" dirty="0"/>
              <a:t> 12:633-643, 2017</a:t>
            </a:r>
            <a:endParaRPr lang="zh-TW" altLang="en-US" sz="500" dirty="0"/>
          </a:p>
        </p:txBody>
      </p:sp>
      <p:sp>
        <p:nvSpPr>
          <p:cNvPr id="219" name="文字方塊 218">
            <a:extLst>
              <a:ext uri="{FF2B5EF4-FFF2-40B4-BE49-F238E27FC236}">
                <a16:creationId xmlns:a16="http://schemas.microsoft.com/office/drawing/2014/main" xmlns="" id="{BECE9000-B734-491A-AF8F-E78E8AA65B6A}"/>
              </a:ext>
            </a:extLst>
          </p:cNvPr>
          <p:cNvSpPr txBox="1"/>
          <p:nvPr/>
        </p:nvSpPr>
        <p:spPr>
          <a:xfrm>
            <a:off x="4750272" y="110371"/>
            <a:ext cx="2182038" cy="261610"/>
          </a:xfrm>
          <a:prstGeom prst="rect">
            <a:avLst/>
          </a:prstGeom>
          <a:noFill/>
        </p:spPr>
        <p:txBody>
          <a:bodyPr wrap="square" rtlCol="0">
            <a:spAutoFit/>
          </a:bodyPr>
          <a:lstStyle/>
          <a:p>
            <a:pPr defTabSz="457200"/>
            <a:r>
              <a:rPr lang="en-US" altLang="zh-TW" sz="1100" dirty="0"/>
              <a:t>(</a:t>
            </a:r>
            <a:r>
              <a:rPr lang="en-US" altLang="zh-TW" sz="1100"/>
              <a:t>Version </a:t>
            </a:r>
            <a:r>
              <a:rPr lang="en-US" altLang="zh-TW" sz="1100" smtClean="0"/>
              <a:t>13</a:t>
            </a:r>
            <a:r>
              <a:rPr lang="zh-TW" altLang="en-US" sz="1100" smtClean="0"/>
              <a:t> </a:t>
            </a:r>
            <a:r>
              <a:rPr lang="en-US" altLang="zh-TW" sz="1100" dirty="0" smtClean="0"/>
              <a:t>&amp; </a:t>
            </a:r>
            <a:r>
              <a:rPr lang="en-US" altLang="zh-TW" sz="1100" dirty="0"/>
              <a:t>Date : </a:t>
            </a:r>
            <a:r>
              <a:rPr lang="en-US" altLang="zh-TW" sz="1100" smtClean="0"/>
              <a:t>Sept 16. </a:t>
            </a:r>
            <a:r>
              <a:rPr lang="en-US" altLang="zh-TW" sz="1100" dirty="0"/>
              <a:t>2018)</a:t>
            </a:r>
            <a:endParaRPr lang="zh-TW" altLang="en-US" sz="1100" dirty="0"/>
          </a:p>
        </p:txBody>
      </p:sp>
    </p:spTree>
    <p:extLst>
      <p:ext uri="{BB962C8B-B14F-4D97-AF65-F5344CB8AC3E}">
        <p14:creationId xmlns:p14="http://schemas.microsoft.com/office/powerpoint/2010/main" xmlns="" val="32948959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0" y="1183854"/>
            <a:ext cx="6858000" cy="840861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cxnSp>
        <p:nvCxnSpPr>
          <p:cNvPr id="90" name="直線接點 89"/>
          <p:cNvCxnSpPr/>
          <p:nvPr/>
        </p:nvCxnSpPr>
        <p:spPr>
          <a:xfrm>
            <a:off x="5617855" y="4558319"/>
            <a:ext cx="0" cy="374910"/>
          </a:xfrm>
          <a:prstGeom prst="line">
            <a:avLst/>
          </a:prstGeom>
          <a:ln w="19050">
            <a:solidFill>
              <a:schemeClr val="bg1">
                <a:lumMod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4" name="矩形 3"/>
          <p:cNvSpPr/>
          <p:nvPr/>
        </p:nvSpPr>
        <p:spPr>
          <a:xfrm>
            <a:off x="-8100" y="319847"/>
            <a:ext cx="6872127" cy="862717"/>
          </a:xfrm>
          <a:prstGeom prst="rect">
            <a:avLst/>
          </a:prstGeom>
          <a:solidFill>
            <a:schemeClr val="accent5">
              <a:lumMod val="50000"/>
            </a:schemeClr>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zh-TW" altLang="en-US"/>
          </a:p>
        </p:txBody>
      </p:sp>
      <p:sp>
        <p:nvSpPr>
          <p:cNvPr id="5" name="文字方塊 4"/>
          <p:cNvSpPr txBox="1"/>
          <p:nvPr/>
        </p:nvSpPr>
        <p:spPr>
          <a:xfrm>
            <a:off x="1542067" y="439365"/>
            <a:ext cx="4236186" cy="769441"/>
          </a:xfrm>
          <a:prstGeom prst="rect">
            <a:avLst/>
          </a:prstGeom>
          <a:noFill/>
        </p:spPr>
        <p:txBody>
          <a:bodyPr wrap="square" rtlCol="0">
            <a:spAutoFit/>
          </a:bodyPr>
          <a:lstStyle/>
          <a:p>
            <a:r>
              <a:rPr lang="zh-TW" altLang="en-US" sz="4400" b="1" dirty="0" smtClean="0">
                <a:solidFill>
                  <a:prstClr val="white"/>
                </a:solidFill>
                <a:latin typeface="微軟正黑體" panose="020B0604030504040204" pitchFamily="34" charset="-120"/>
                <a:ea typeface="微軟正黑體" panose="020B0604030504040204" pitchFamily="34" charset="-120"/>
              </a:rPr>
              <a:t>標靶</a:t>
            </a:r>
            <a:r>
              <a:rPr lang="zh-TW" altLang="en-US" sz="4400" b="1" dirty="0">
                <a:solidFill>
                  <a:prstClr val="white"/>
                </a:solidFill>
                <a:latin typeface="微軟正黑體" panose="020B0604030504040204" pitchFamily="34" charset="-120"/>
                <a:ea typeface="微軟正黑體" panose="020B0604030504040204" pitchFamily="34" charset="-120"/>
              </a:rPr>
              <a:t>藥物的優點</a:t>
            </a:r>
          </a:p>
        </p:txBody>
      </p:sp>
      <p:sp>
        <p:nvSpPr>
          <p:cNvPr id="10" name="文字方塊 9"/>
          <p:cNvSpPr txBox="1"/>
          <p:nvPr/>
        </p:nvSpPr>
        <p:spPr>
          <a:xfrm>
            <a:off x="550440" y="1499560"/>
            <a:ext cx="5830954" cy="523220"/>
          </a:xfrm>
          <a:prstGeom prst="rect">
            <a:avLst/>
          </a:prstGeom>
          <a:solidFill>
            <a:srgbClr val="FBF05F"/>
          </a:solidFill>
        </p:spPr>
        <p:txBody>
          <a:bodyPr wrap="square" rtlCol="0">
            <a:spAutoFit/>
          </a:bodyPr>
          <a:lstStyle/>
          <a:p>
            <a:pPr algn="ctr"/>
            <a:r>
              <a:rPr lang="zh-TW" altLang="en-US" sz="2800" b="1" dirty="0" smtClean="0">
                <a:solidFill>
                  <a:prstClr val="black"/>
                </a:solidFill>
                <a:latin typeface="微軟正黑體" panose="020B0604030504040204" pitchFamily="34" charset="-120"/>
                <a:ea typeface="微軟正黑體" panose="020B0604030504040204" pitchFamily="34" charset="-120"/>
              </a:rPr>
              <a:t>      提  升  日  常  生  活  品  質</a:t>
            </a:r>
            <a:endParaRPr lang="en-US" altLang="zh-TW" sz="2800" b="1" dirty="0" smtClean="0">
              <a:solidFill>
                <a:prstClr val="black"/>
              </a:solidFill>
              <a:latin typeface="微軟正黑體" panose="020B0604030504040204" pitchFamily="34" charset="-120"/>
              <a:ea typeface="微軟正黑體" panose="020B0604030504040204" pitchFamily="34" charset="-120"/>
            </a:endParaRPr>
          </a:p>
        </p:txBody>
      </p:sp>
      <p:cxnSp>
        <p:nvCxnSpPr>
          <p:cNvPr id="12" name="直線接點 11"/>
          <p:cNvCxnSpPr/>
          <p:nvPr/>
        </p:nvCxnSpPr>
        <p:spPr>
          <a:xfrm>
            <a:off x="3596014" y="1183855"/>
            <a:ext cx="0" cy="31570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直線接點 48"/>
          <p:cNvCxnSpPr/>
          <p:nvPr/>
        </p:nvCxnSpPr>
        <p:spPr>
          <a:xfrm>
            <a:off x="1369203" y="2022780"/>
            <a:ext cx="0" cy="49852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92" name="AutoShape 2" descr="ãiressa logoãçåçæå°çµæ"/>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zh-TW" altLang="en-US">
              <a:solidFill>
                <a:prstClr val="black"/>
              </a:solidFill>
            </a:endParaRPr>
          </a:p>
        </p:txBody>
      </p:sp>
      <p:cxnSp>
        <p:nvCxnSpPr>
          <p:cNvPr id="110" name="直線接點 109"/>
          <p:cNvCxnSpPr/>
          <p:nvPr/>
        </p:nvCxnSpPr>
        <p:spPr>
          <a:xfrm>
            <a:off x="4833335" y="4993106"/>
            <a:ext cx="6093" cy="40482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23" name="文字方塊 22"/>
          <p:cNvSpPr txBox="1"/>
          <p:nvPr/>
        </p:nvSpPr>
        <p:spPr>
          <a:xfrm>
            <a:off x="550440" y="2394648"/>
            <a:ext cx="1603815" cy="830997"/>
          </a:xfrm>
          <a:prstGeom prst="rect">
            <a:avLst/>
          </a:prstGeom>
          <a:solidFill>
            <a:srgbClr val="FBF05F"/>
          </a:solidFill>
        </p:spPr>
        <p:txBody>
          <a:bodyPr wrap="square" rtlCol="0">
            <a:spAutoFit/>
          </a:bodyPr>
          <a:lstStyle/>
          <a:p>
            <a:pPr algn="ctr"/>
            <a:r>
              <a:rPr lang="zh-TW" altLang="en-US" sz="2400" b="1" dirty="0" smtClean="0">
                <a:solidFill>
                  <a:prstClr val="black"/>
                </a:solidFill>
                <a:latin typeface="微軟正黑體" panose="020B0604030504040204" pitchFamily="34" charset="-120"/>
                <a:ea typeface="微軟正黑體" panose="020B0604030504040204" pitchFamily="34" charset="-120"/>
              </a:rPr>
              <a:t>艾</a:t>
            </a:r>
            <a:r>
              <a:rPr lang="zh-TW" altLang="en-US" sz="2400" b="1" dirty="0">
                <a:solidFill>
                  <a:prstClr val="black"/>
                </a:solidFill>
                <a:latin typeface="微軟正黑體" panose="020B0604030504040204" pitchFamily="34" charset="-120"/>
                <a:ea typeface="微軟正黑體" panose="020B0604030504040204" pitchFamily="34" charset="-120"/>
              </a:rPr>
              <a:t>瑞</a:t>
            </a:r>
            <a:r>
              <a:rPr lang="zh-TW" altLang="en-US" sz="2400" b="1" dirty="0" smtClean="0">
                <a:solidFill>
                  <a:prstClr val="black"/>
                </a:solidFill>
                <a:latin typeface="微軟正黑體" panose="020B0604030504040204" pitchFamily="34" charset="-120"/>
                <a:ea typeface="微軟正黑體" panose="020B0604030504040204" pitchFamily="34" charset="-120"/>
              </a:rPr>
              <a:t>莎</a:t>
            </a:r>
            <a:endParaRPr lang="en-US" altLang="zh-TW" sz="2400" b="1" dirty="0" smtClean="0">
              <a:solidFill>
                <a:prstClr val="black"/>
              </a:solidFill>
              <a:latin typeface="微軟正黑體" panose="020B0604030504040204" pitchFamily="34" charset="-120"/>
              <a:ea typeface="微軟正黑體" panose="020B0604030504040204" pitchFamily="34" charset="-120"/>
            </a:endParaRPr>
          </a:p>
          <a:p>
            <a:pPr algn="ctr"/>
            <a:r>
              <a:rPr lang="en-US" altLang="zh-TW" sz="2400" b="1" dirty="0" smtClean="0">
                <a:solidFill>
                  <a:prstClr val="black"/>
                </a:solidFill>
                <a:latin typeface="微軟正黑體" panose="020B0604030504040204" pitchFamily="34" charset="-120"/>
                <a:ea typeface="微軟正黑體" panose="020B0604030504040204" pitchFamily="34" charset="-120"/>
              </a:rPr>
              <a:t>(</a:t>
            </a:r>
            <a:r>
              <a:rPr lang="en-US" altLang="zh-TW" sz="2400" b="1" dirty="0" err="1">
                <a:solidFill>
                  <a:prstClr val="black"/>
                </a:solidFill>
                <a:latin typeface="微軟正黑體" panose="020B0604030504040204" pitchFamily="34" charset="-120"/>
                <a:ea typeface="微軟正黑體" panose="020B0604030504040204" pitchFamily="34" charset="-120"/>
              </a:rPr>
              <a:t>Gefitinib</a:t>
            </a:r>
            <a:r>
              <a:rPr lang="en-US" altLang="zh-TW" sz="2400" b="1" dirty="0">
                <a:solidFill>
                  <a:prstClr val="black"/>
                </a:solidFill>
                <a:latin typeface="微軟正黑體" panose="020B0604030504040204" pitchFamily="34" charset="-120"/>
                <a:ea typeface="微軟正黑體" panose="020B0604030504040204" pitchFamily="34" charset="-120"/>
              </a:rPr>
              <a:t>)</a:t>
            </a:r>
            <a:endParaRPr lang="zh-TW" altLang="en-US" sz="2400" dirty="0">
              <a:solidFill>
                <a:prstClr val="black"/>
              </a:solidFill>
            </a:endParaRPr>
          </a:p>
        </p:txBody>
      </p:sp>
      <p:sp>
        <p:nvSpPr>
          <p:cNvPr id="26" name="文字方塊 25"/>
          <p:cNvSpPr txBox="1"/>
          <p:nvPr/>
        </p:nvSpPr>
        <p:spPr>
          <a:xfrm>
            <a:off x="4789421" y="2390080"/>
            <a:ext cx="1591973" cy="830997"/>
          </a:xfrm>
          <a:prstGeom prst="rect">
            <a:avLst/>
          </a:prstGeom>
          <a:solidFill>
            <a:srgbClr val="FBF05F"/>
          </a:solidFill>
        </p:spPr>
        <p:txBody>
          <a:bodyPr wrap="square" rtlCol="0">
            <a:spAutoFit/>
          </a:bodyPr>
          <a:lstStyle/>
          <a:p>
            <a:pPr algn="ctr"/>
            <a:r>
              <a:rPr lang="zh-TW" altLang="en-US" sz="2400" b="1" dirty="0">
                <a:solidFill>
                  <a:prstClr val="black"/>
                </a:solidFill>
                <a:latin typeface="微軟正黑體" panose="020B0604030504040204" pitchFamily="34" charset="-120"/>
                <a:ea typeface="微軟正黑體" panose="020B0604030504040204" pitchFamily="34" charset="-120"/>
              </a:rPr>
              <a:t>妥復克</a:t>
            </a:r>
            <a:r>
              <a:rPr lang="en-US" altLang="zh-TW" sz="2400" b="1" dirty="0">
                <a:solidFill>
                  <a:prstClr val="black"/>
                </a:solidFill>
                <a:latin typeface="微軟正黑體" panose="020B0604030504040204" pitchFamily="34" charset="-120"/>
                <a:ea typeface="微軟正黑體" panose="020B0604030504040204" pitchFamily="34" charset="-120"/>
              </a:rPr>
              <a:t>(</a:t>
            </a:r>
            <a:r>
              <a:rPr lang="en-US" altLang="zh-TW" sz="2400" b="1" dirty="0" err="1" smtClean="0">
                <a:solidFill>
                  <a:prstClr val="black"/>
                </a:solidFill>
                <a:latin typeface="微軟正黑體" panose="020B0604030504040204" pitchFamily="34" charset="-120"/>
                <a:ea typeface="微軟正黑體" panose="020B0604030504040204" pitchFamily="34" charset="-120"/>
              </a:rPr>
              <a:t>Afatinib</a:t>
            </a:r>
            <a:r>
              <a:rPr lang="en-US" altLang="zh-TW" sz="2400" b="1" dirty="0" smtClean="0">
                <a:solidFill>
                  <a:prstClr val="black"/>
                </a:solidFill>
                <a:latin typeface="微軟正黑體" panose="020B0604030504040204" pitchFamily="34" charset="-120"/>
                <a:ea typeface="微軟正黑體" panose="020B0604030504040204" pitchFamily="34" charset="-120"/>
              </a:rPr>
              <a:t>)</a:t>
            </a:r>
            <a:endParaRPr lang="zh-TW" altLang="en-US" sz="2400" dirty="0">
              <a:solidFill>
                <a:prstClr val="black"/>
              </a:solidFill>
            </a:endParaRPr>
          </a:p>
        </p:txBody>
      </p:sp>
      <p:sp>
        <p:nvSpPr>
          <p:cNvPr id="25" name="文字方塊 24"/>
          <p:cNvSpPr txBox="1"/>
          <p:nvPr/>
        </p:nvSpPr>
        <p:spPr>
          <a:xfrm>
            <a:off x="2671620" y="2395500"/>
            <a:ext cx="1622321" cy="830997"/>
          </a:xfrm>
          <a:prstGeom prst="rect">
            <a:avLst/>
          </a:prstGeom>
          <a:solidFill>
            <a:srgbClr val="FBF05F"/>
          </a:solidFill>
        </p:spPr>
        <p:txBody>
          <a:bodyPr wrap="square" rtlCol="0">
            <a:spAutoFit/>
          </a:bodyPr>
          <a:lstStyle/>
          <a:p>
            <a:pPr algn="ctr"/>
            <a:r>
              <a:rPr lang="zh-TW" altLang="en-US" sz="2400" b="1" dirty="0">
                <a:solidFill>
                  <a:prstClr val="black"/>
                </a:solidFill>
                <a:latin typeface="微軟正黑體" panose="020B0604030504040204" pitchFamily="34" charset="-120"/>
                <a:ea typeface="微軟正黑體" panose="020B0604030504040204" pitchFamily="34" charset="-120"/>
              </a:rPr>
              <a:t>得舒緩</a:t>
            </a:r>
            <a:r>
              <a:rPr lang="en-US" altLang="zh-TW" sz="2400" b="1" dirty="0">
                <a:solidFill>
                  <a:prstClr val="black"/>
                </a:solidFill>
                <a:latin typeface="微軟正黑體" panose="020B0604030504040204" pitchFamily="34" charset="-120"/>
                <a:ea typeface="微軟正黑體" panose="020B0604030504040204" pitchFamily="34" charset="-120"/>
              </a:rPr>
              <a:t>(</a:t>
            </a:r>
            <a:r>
              <a:rPr lang="en-US" altLang="zh-TW" sz="2400" b="1" dirty="0" err="1" smtClean="0">
                <a:solidFill>
                  <a:prstClr val="black"/>
                </a:solidFill>
                <a:latin typeface="微軟正黑體" panose="020B0604030504040204" pitchFamily="34" charset="-120"/>
                <a:ea typeface="微軟正黑體" panose="020B0604030504040204" pitchFamily="34" charset="-120"/>
              </a:rPr>
              <a:t>Erlotinib</a:t>
            </a:r>
            <a:r>
              <a:rPr lang="en-US" altLang="zh-TW" sz="2400" b="1" dirty="0" smtClean="0">
                <a:solidFill>
                  <a:prstClr val="black"/>
                </a:solidFill>
                <a:latin typeface="微軟正黑體" panose="020B0604030504040204" pitchFamily="34" charset="-120"/>
                <a:ea typeface="微軟正黑體" panose="020B0604030504040204" pitchFamily="34" charset="-120"/>
              </a:rPr>
              <a:t>)</a:t>
            </a:r>
            <a:endParaRPr lang="zh-TW" altLang="en-US" sz="2400" dirty="0">
              <a:solidFill>
                <a:prstClr val="black"/>
              </a:solidFill>
            </a:endParaRPr>
          </a:p>
        </p:txBody>
      </p:sp>
      <p:sp>
        <p:nvSpPr>
          <p:cNvPr id="48" name="文字方塊 47">
            <a:extLst>
              <a:ext uri="{FF2B5EF4-FFF2-40B4-BE49-F238E27FC236}">
                <a16:creationId xmlns:a16="http://schemas.microsoft.com/office/drawing/2014/main" xmlns="" id="{B09C6EB6-A443-448A-BD9D-C857902DBC70}"/>
              </a:ext>
            </a:extLst>
          </p:cNvPr>
          <p:cNvSpPr txBox="1"/>
          <p:nvPr/>
        </p:nvSpPr>
        <p:spPr>
          <a:xfrm>
            <a:off x="-41904" y="9592472"/>
            <a:ext cx="1605649" cy="307777"/>
          </a:xfrm>
          <a:prstGeom prst="rect">
            <a:avLst/>
          </a:prstGeom>
          <a:solidFill>
            <a:schemeClr val="accent2">
              <a:lumMod val="20000"/>
              <a:lumOff val="80000"/>
            </a:schemeClr>
          </a:solidFill>
        </p:spPr>
        <p:txBody>
          <a:bodyPr wrap="square" rtlCol="0">
            <a:spAutoFit/>
          </a:bodyPr>
          <a:lstStyle/>
          <a:p>
            <a:pPr defTabSz="457200"/>
            <a:r>
              <a:rPr lang="zh-TW" altLang="en-US" sz="1400" dirty="0">
                <a:solidFill>
                  <a:prstClr val="black"/>
                </a:solidFill>
                <a:latin typeface="微軟正黑體" panose="020B0604030504040204" pitchFamily="34" charset="-120"/>
                <a:ea typeface="微軟正黑體" panose="020B0604030504040204" pitchFamily="34" charset="-120"/>
              </a:rPr>
              <a:t>醫病</a:t>
            </a:r>
            <a:r>
              <a:rPr lang="zh-TW" altLang="en-US" sz="1400" dirty="0" smtClean="0">
                <a:solidFill>
                  <a:prstClr val="black"/>
                </a:solidFill>
                <a:latin typeface="微軟正黑體" panose="020B0604030504040204" pitchFamily="34" charset="-120"/>
                <a:ea typeface="微軟正黑體" panose="020B0604030504040204" pitchFamily="34" charset="-120"/>
              </a:rPr>
              <a:t>共享</a:t>
            </a:r>
            <a:r>
              <a:rPr lang="zh-TW" altLang="en-US" sz="1400" smtClean="0">
                <a:solidFill>
                  <a:prstClr val="black"/>
                </a:solidFill>
                <a:latin typeface="微軟正黑體" panose="020B0604030504040204" pitchFamily="34" charset="-120"/>
                <a:ea typeface="微軟正黑體" panose="020B0604030504040204" pitchFamily="34" charset="-120"/>
              </a:rPr>
              <a:t>決策 </a:t>
            </a:r>
            <a:r>
              <a:rPr lang="en-US" altLang="zh-TW" sz="1400" smtClean="0">
                <a:solidFill>
                  <a:prstClr val="black"/>
                </a:solidFill>
                <a:latin typeface="微軟正黑體" panose="020B0604030504040204" pitchFamily="34" charset="-120"/>
                <a:ea typeface="微軟正黑體" panose="020B0604030504040204" pitchFamily="34" charset="-120"/>
              </a:rPr>
              <a:t> p.5</a:t>
            </a:r>
            <a:endParaRPr lang="zh-TW" altLang="en-US" sz="1400" dirty="0">
              <a:solidFill>
                <a:prstClr val="black"/>
              </a:solidFill>
              <a:latin typeface="微軟正黑體" panose="020B0604030504040204" pitchFamily="34" charset="-120"/>
              <a:ea typeface="微軟正黑體" panose="020B0604030504040204" pitchFamily="34" charset="-120"/>
            </a:endParaRPr>
          </a:p>
        </p:txBody>
      </p:sp>
      <p:cxnSp>
        <p:nvCxnSpPr>
          <p:cNvPr id="51" name="直線接點 50"/>
          <p:cNvCxnSpPr/>
          <p:nvPr/>
        </p:nvCxnSpPr>
        <p:spPr>
          <a:xfrm>
            <a:off x="3596014" y="2022780"/>
            <a:ext cx="0" cy="38488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pic>
        <p:nvPicPr>
          <p:cNvPr id="50" name="圖片 49"/>
          <p:cNvPicPr>
            <a:picLocks noChangeAspect="1"/>
          </p:cNvPicPr>
          <p:nvPr/>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l="26477" t="12935" r="23390" b="20049"/>
          <a:stretch/>
        </p:blipFill>
        <p:spPr>
          <a:xfrm>
            <a:off x="1204220" y="1487685"/>
            <a:ext cx="390694" cy="477817"/>
          </a:xfrm>
          <a:prstGeom prst="rect">
            <a:avLst/>
          </a:prstGeom>
        </p:spPr>
      </p:pic>
      <p:cxnSp>
        <p:nvCxnSpPr>
          <p:cNvPr id="53" name="直線接點 52"/>
          <p:cNvCxnSpPr/>
          <p:nvPr/>
        </p:nvCxnSpPr>
        <p:spPr>
          <a:xfrm>
            <a:off x="5601977" y="2022797"/>
            <a:ext cx="0" cy="38488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55" name="文字方塊 54"/>
          <p:cNvSpPr txBox="1"/>
          <p:nvPr/>
        </p:nvSpPr>
        <p:spPr>
          <a:xfrm>
            <a:off x="528334" y="4897720"/>
            <a:ext cx="1737760" cy="2246769"/>
          </a:xfrm>
          <a:prstGeom prst="rect">
            <a:avLst/>
          </a:prstGeom>
          <a:solidFill>
            <a:schemeClr val="accent3">
              <a:lumMod val="20000"/>
              <a:lumOff val="80000"/>
            </a:schemeClr>
          </a:solidFill>
        </p:spPr>
        <p:txBody>
          <a:bodyPr wrap="square" rtlCol="0">
            <a:spAutoFit/>
          </a:bodyPr>
          <a:lstStyle/>
          <a:p>
            <a:pPr algn="dist"/>
            <a:r>
              <a:rPr lang="zh-TW" altLang="en-US" sz="2000" b="1" dirty="0" smtClean="0">
                <a:solidFill>
                  <a:prstClr val="black"/>
                </a:solidFill>
                <a:latin typeface="微軟正黑體" panose="020B0604030504040204" pitchFamily="34" charset="-120"/>
                <a:ea typeface="微軟正黑體" panose="020B0604030504040204" pitchFamily="34" charset="-120"/>
              </a:rPr>
              <a:t>緩解咳嗽</a:t>
            </a:r>
            <a:endParaRPr lang="en-US" altLang="zh-TW" sz="2000" b="1" dirty="0" smtClean="0">
              <a:solidFill>
                <a:prstClr val="black"/>
              </a:solidFill>
              <a:latin typeface="微軟正黑體" panose="020B0604030504040204" pitchFamily="34" charset="-120"/>
              <a:ea typeface="微軟正黑體" panose="020B0604030504040204" pitchFamily="34" charset="-120"/>
            </a:endParaRPr>
          </a:p>
          <a:p>
            <a:pPr algn="dist"/>
            <a:endParaRPr lang="en-US" altLang="zh-TW" sz="2000" b="1" dirty="0" smtClean="0">
              <a:solidFill>
                <a:prstClr val="black"/>
              </a:solidFill>
              <a:latin typeface="微軟正黑體" panose="020B0604030504040204" pitchFamily="34" charset="-120"/>
              <a:ea typeface="微軟正黑體" panose="020B0604030504040204" pitchFamily="34" charset="-120"/>
            </a:endParaRPr>
          </a:p>
          <a:p>
            <a:pPr algn="dist"/>
            <a:endParaRPr lang="en-US" altLang="zh-TW" sz="2000" b="1" dirty="0" smtClean="0">
              <a:solidFill>
                <a:prstClr val="black"/>
              </a:solidFill>
              <a:latin typeface="微軟正黑體" panose="020B0604030504040204" pitchFamily="34" charset="-120"/>
              <a:ea typeface="微軟正黑體" panose="020B0604030504040204" pitchFamily="34" charset="-120"/>
            </a:endParaRPr>
          </a:p>
          <a:p>
            <a:pPr algn="dist"/>
            <a:r>
              <a:rPr lang="zh-TW" altLang="en-US" sz="2000" b="1" dirty="0">
                <a:solidFill>
                  <a:prstClr val="black"/>
                </a:solidFill>
                <a:latin typeface="微軟正黑體" panose="020B0604030504040204" pitchFamily="34" charset="-120"/>
                <a:ea typeface="微軟正黑體" panose="020B0604030504040204" pitchFamily="34" charset="-120"/>
              </a:rPr>
              <a:t>改善疼痛</a:t>
            </a:r>
            <a:endParaRPr lang="en-US" altLang="zh-TW" sz="2000" b="1" dirty="0">
              <a:solidFill>
                <a:prstClr val="black"/>
              </a:solidFill>
              <a:latin typeface="微軟正黑體" panose="020B0604030504040204" pitchFamily="34" charset="-120"/>
              <a:ea typeface="微軟正黑體" panose="020B0604030504040204" pitchFamily="34" charset="-120"/>
            </a:endParaRPr>
          </a:p>
          <a:p>
            <a:pPr algn="dist"/>
            <a:endParaRPr lang="en-US" altLang="zh-TW" sz="2000" b="1" dirty="0" smtClean="0">
              <a:solidFill>
                <a:prstClr val="black"/>
              </a:solidFill>
              <a:latin typeface="微軟正黑體" panose="020B0604030504040204" pitchFamily="34" charset="-120"/>
              <a:ea typeface="微軟正黑體" panose="020B0604030504040204" pitchFamily="34" charset="-120"/>
            </a:endParaRPr>
          </a:p>
          <a:p>
            <a:pPr algn="dist"/>
            <a:endParaRPr lang="en-US" altLang="zh-TW" sz="2000" b="1" dirty="0" smtClean="0">
              <a:solidFill>
                <a:prstClr val="black"/>
              </a:solidFill>
              <a:latin typeface="微軟正黑體" panose="020B0604030504040204" pitchFamily="34" charset="-120"/>
              <a:ea typeface="微軟正黑體" panose="020B0604030504040204" pitchFamily="34" charset="-120"/>
            </a:endParaRPr>
          </a:p>
          <a:p>
            <a:pPr algn="dist"/>
            <a:r>
              <a:rPr lang="zh-TW" altLang="en-US" sz="2000" b="1" dirty="0">
                <a:solidFill>
                  <a:prstClr val="black"/>
                </a:solidFill>
                <a:latin typeface="微軟正黑體" panose="020B0604030504040204" pitchFamily="34" charset="-120"/>
                <a:ea typeface="微軟正黑體" panose="020B0604030504040204" pitchFamily="34" charset="-120"/>
              </a:rPr>
              <a:t>緩解呼吸</a:t>
            </a:r>
            <a:r>
              <a:rPr lang="zh-TW" altLang="en-US" sz="2000" b="1" dirty="0" smtClean="0">
                <a:solidFill>
                  <a:prstClr val="black"/>
                </a:solidFill>
                <a:latin typeface="微軟正黑體" panose="020B0604030504040204" pitchFamily="34" charset="-120"/>
                <a:ea typeface="微軟正黑體" panose="020B0604030504040204" pitchFamily="34" charset="-120"/>
              </a:rPr>
              <a:t>困難</a:t>
            </a:r>
            <a:endParaRPr lang="en-US" altLang="zh-TW" sz="2000" b="1" dirty="0">
              <a:solidFill>
                <a:prstClr val="black"/>
              </a:solidFill>
              <a:latin typeface="微軟正黑體" panose="020B0604030504040204" pitchFamily="34" charset="-120"/>
              <a:ea typeface="微軟正黑體" panose="020B0604030504040204" pitchFamily="34" charset="-120"/>
            </a:endParaRPr>
          </a:p>
        </p:txBody>
      </p:sp>
      <p:cxnSp>
        <p:nvCxnSpPr>
          <p:cNvPr id="102" name="直線接點 101"/>
          <p:cNvCxnSpPr/>
          <p:nvPr/>
        </p:nvCxnSpPr>
        <p:spPr>
          <a:xfrm>
            <a:off x="3541002" y="4582069"/>
            <a:ext cx="0" cy="374910"/>
          </a:xfrm>
          <a:prstGeom prst="line">
            <a:avLst/>
          </a:prstGeom>
          <a:ln w="19050">
            <a:solidFill>
              <a:schemeClr val="bg1">
                <a:lumMod val="75000"/>
              </a:schemeClr>
            </a:solidFill>
            <a:prstDash val="sysDash"/>
          </a:ln>
        </p:spPr>
        <p:style>
          <a:lnRef idx="1">
            <a:schemeClr val="accent1"/>
          </a:lnRef>
          <a:fillRef idx="0">
            <a:schemeClr val="accent1"/>
          </a:fillRef>
          <a:effectRef idx="0">
            <a:schemeClr val="accent1"/>
          </a:effectRef>
          <a:fontRef idx="minor">
            <a:schemeClr val="tx1"/>
          </a:fontRef>
        </p:style>
      </p:cxnSp>
      <p:grpSp>
        <p:nvGrpSpPr>
          <p:cNvPr id="14" name="群組 13"/>
          <p:cNvGrpSpPr/>
          <p:nvPr/>
        </p:nvGrpSpPr>
        <p:grpSpPr>
          <a:xfrm>
            <a:off x="46630" y="4894346"/>
            <a:ext cx="589251" cy="2250143"/>
            <a:chOff x="2601704" y="4897720"/>
            <a:chExt cx="552770" cy="2246769"/>
          </a:xfrm>
        </p:grpSpPr>
        <p:sp>
          <p:nvSpPr>
            <p:cNvPr id="68" name="文字方塊 67"/>
            <p:cNvSpPr txBox="1"/>
            <p:nvPr/>
          </p:nvSpPr>
          <p:spPr>
            <a:xfrm>
              <a:off x="2601704" y="4897720"/>
              <a:ext cx="552770" cy="2246769"/>
            </a:xfrm>
            <a:prstGeom prst="rect">
              <a:avLst/>
            </a:prstGeom>
            <a:solidFill>
              <a:schemeClr val="accent3">
                <a:lumMod val="20000"/>
                <a:lumOff val="80000"/>
              </a:schemeClr>
            </a:solidFill>
          </p:spPr>
          <p:txBody>
            <a:bodyPr wrap="square" rtlCol="0">
              <a:spAutoFit/>
            </a:bodyPr>
            <a:lstStyle/>
            <a:p>
              <a:endParaRPr lang="en-US" altLang="zh-TW" sz="2000" dirty="0" smtClean="0">
                <a:solidFill>
                  <a:prstClr val="black"/>
                </a:solidFill>
                <a:latin typeface="微軟正黑體" panose="020B0604030504040204" pitchFamily="34" charset="-120"/>
                <a:ea typeface="微軟正黑體" panose="020B0604030504040204" pitchFamily="34" charset="-120"/>
              </a:endParaRPr>
            </a:p>
            <a:p>
              <a:endParaRPr lang="en-US" altLang="zh-TW" sz="2000" dirty="0">
                <a:solidFill>
                  <a:prstClr val="black"/>
                </a:solidFill>
                <a:latin typeface="微軟正黑體" panose="020B0604030504040204" pitchFamily="34" charset="-120"/>
                <a:ea typeface="微軟正黑體" panose="020B0604030504040204" pitchFamily="34" charset="-120"/>
              </a:endParaRPr>
            </a:p>
            <a:p>
              <a:endParaRPr lang="en-US" altLang="zh-TW" sz="2000" dirty="0" smtClean="0">
                <a:solidFill>
                  <a:prstClr val="black"/>
                </a:solidFill>
                <a:latin typeface="微軟正黑體" panose="020B0604030504040204" pitchFamily="34" charset="-120"/>
                <a:ea typeface="微軟正黑體" panose="020B0604030504040204" pitchFamily="34" charset="-120"/>
              </a:endParaRPr>
            </a:p>
            <a:p>
              <a:endParaRPr lang="en-US" altLang="zh-TW" sz="2000" dirty="0">
                <a:solidFill>
                  <a:prstClr val="black"/>
                </a:solidFill>
                <a:latin typeface="微軟正黑體" panose="020B0604030504040204" pitchFamily="34" charset="-120"/>
                <a:ea typeface="微軟正黑體" panose="020B0604030504040204" pitchFamily="34" charset="-120"/>
              </a:endParaRPr>
            </a:p>
            <a:p>
              <a:endParaRPr lang="en-US" altLang="zh-TW" sz="2000" dirty="0" smtClean="0">
                <a:solidFill>
                  <a:prstClr val="black"/>
                </a:solidFill>
                <a:latin typeface="微軟正黑體" panose="020B0604030504040204" pitchFamily="34" charset="-120"/>
                <a:ea typeface="微軟正黑體" panose="020B0604030504040204" pitchFamily="34" charset="-120"/>
              </a:endParaRPr>
            </a:p>
            <a:p>
              <a:endParaRPr lang="en-US" altLang="zh-TW" sz="2000" dirty="0">
                <a:solidFill>
                  <a:prstClr val="black"/>
                </a:solidFill>
                <a:latin typeface="微軟正黑體" panose="020B0604030504040204" pitchFamily="34" charset="-120"/>
                <a:ea typeface="微軟正黑體" panose="020B0604030504040204" pitchFamily="34" charset="-120"/>
              </a:endParaRPr>
            </a:p>
            <a:p>
              <a:endParaRPr lang="en-US" altLang="zh-TW" sz="2000" dirty="0" smtClean="0">
                <a:solidFill>
                  <a:prstClr val="black"/>
                </a:solidFill>
                <a:latin typeface="微軟正黑體" panose="020B0604030504040204" pitchFamily="34" charset="-120"/>
                <a:ea typeface="微軟正黑體" panose="020B0604030504040204" pitchFamily="34" charset="-120"/>
              </a:endParaRPr>
            </a:p>
          </p:txBody>
        </p:sp>
        <p:pic>
          <p:nvPicPr>
            <p:cNvPr id="61" name="圖片 60"/>
            <p:cNvPicPr>
              <a:picLocks noChangeAspect="1"/>
            </p:cNvPicPr>
            <p:nvPr/>
          </p:nvPicPr>
          <p:blipFill rotWithShape="1">
            <a:blip r:embed="rId4"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l="49072" t="24953" r="18135" b="37523"/>
            <a:stretch/>
          </p:blipFill>
          <p:spPr>
            <a:xfrm>
              <a:off x="2707386" y="4993106"/>
              <a:ext cx="447088" cy="402459"/>
            </a:xfrm>
            <a:prstGeom prst="rect">
              <a:avLst/>
            </a:prstGeom>
          </p:spPr>
        </p:pic>
        <p:pic>
          <p:nvPicPr>
            <p:cNvPr id="65" name="圖片 64"/>
            <p:cNvPicPr>
              <a:picLocks noChangeAspect="1"/>
            </p:cNvPicPr>
            <p:nvPr/>
          </p:nvPicPr>
          <p:blipFill>
            <a:blip r:embed="rId5" cstate="print">
              <a:clrChange>
                <a:clrFrom>
                  <a:srgbClr val="FFFFFF"/>
                </a:clrFrom>
                <a:clrTo>
                  <a:srgbClr val="FFFFFF">
                    <a:alpha val="0"/>
                  </a:srgbClr>
                </a:clrTo>
              </a:clrChange>
              <a:extLst>
                <a:ext uri="{28A0092B-C50C-407E-A947-70E740481C1C}">
                  <a14:useLocalDpi xmlns:a14="http://schemas.microsoft.com/office/drawing/2010/main" xmlns="" val="0"/>
                </a:ext>
              </a:extLst>
            </a:blip>
            <a:stretch>
              <a:fillRect/>
            </a:stretch>
          </p:blipFill>
          <p:spPr>
            <a:xfrm>
              <a:off x="2707386" y="6605142"/>
              <a:ext cx="359728" cy="500009"/>
            </a:xfrm>
            <a:prstGeom prst="rect">
              <a:avLst/>
            </a:prstGeom>
          </p:spPr>
        </p:pic>
        <p:pic>
          <p:nvPicPr>
            <p:cNvPr id="64" name="圖片 63"/>
            <p:cNvPicPr>
              <a:picLocks noChangeAspect="1"/>
            </p:cNvPicPr>
            <p:nvPr/>
          </p:nvPicPr>
          <p:blipFill>
            <a:blip r:embed="rId6" cstate="print">
              <a:clrChange>
                <a:clrFrom>
                  <a:srgbClr val="FFFFFF"/>
                </a:clrFrom>
                <a:clrTo>
                  <a:srgbClr val="FFFFFF">
                    <a:alpha val="0"/>
                  </a:srgbClr>
                </a:clrTo>
              </a:clrChange>
              <a:extLst>
                <a:ext uri="{28A0092B-C50C-407E-A947-70E740481C1C}">
                  <a14:useLocalDpi xmlns:a14="http://schemas.microsoft.com/office/drawing/2010/main" xmlns="" val="0"/>
                </a:ext>
              </a:extLst>
            </a:blip>
            <a:stretch>
              <a:fillRect/>
            </a:stretch>
          </p:blipFill>
          <p:spPr>
            <a:xfrm>
              <a:off x="2643792" y="5780894"/>
              <a:ext cx="371179" cy="484146"/>
            </a:xfrm>
            <a:prstGeom prst="rect">
              <a:avLst/>
            </a:prstGeom>
          </p:spPr>
        </p:pic>
      </p:grpSp>
      <p:grpSp>
        <p:nvGrpSpPr>
          <p:cNvPr id="15" name="群組 14"/>
          <p:cNvGrpSpPr/>
          <p:nvPr/>
        </p:nvGrpSpPr>
        <p:grpSpPr>
          <a:xfrm>
            <a:off x="2328017" y="4876915"/>
            <a:ext cx="584236" cy="2254959"/>
            <a:chOff x="4681824" y="4878902"/>
            <a:chExt cx="552770" cy="2034718"/>
          </a:xfrm>
        </p:grpSpPr>
        <p:grpSp>
          <p:nvGrpSpPr>
            <p:cNvPr id="83" name="群組 82"/>
            <p:cNvGrpSpPr/>
            <p:nvPr/>
          </p:nvGrpSpPr>
          <p:grpSpPr>
            <a:xfrm>
              <a:off x="4681824" y="4878902"/>
              <a:ext cx="552770" cy="2034718"/>
              <a:chOff x="2601704" y="4897720"/>
              <a:chExt cx="552770" cy="2246769"/>
            </a:xfrm>
          </p:grpSpPr>
          <p:sp>
            <p:nvSpPr>
              <p:cNvPr id="85" name="文字方塊 84"/>
              <p:cNvSpPr txBox="1"/>
              <p:nvPr/>
            </p:nvSpPr>
            <p:spPr>
              <a:xfrm>
                <a:off x="2601704" y="4897720"/>
                <a:ext cx="552770" cy="2246769"/>
              </a:xfrm>
              <a:prstGeom prst="rect">
                <a:avLst/>
              </a:prstGeom>
              <a:solidFill>
                <a:schemeClr val="accent3">
                  <a:lumMod val="20000"/>
                  <a:lumOff val="80000"/>
                </a:schemeClr>
              </a:solidFill>
            </p:spPr>
            <p:txBody>
              <a:bodyPr wrap="square" rtlCol="0">
                <a:spAutoFit/>
              </a:bodyPr>
              <a:lstStyle/>
              <a:p>
                <a:endParaRPr lang="en-US" altLang="zh-TW" sz="2000" dirty="0" smtClean="0">
                  <a:solidFill>
                    <a:prstClr val="black"/>
                  </a:solidFill>
                  <a:latin typeface="微軟正黑體" panose="020B0604030504040204" pitchFamily="34" charset="-120"/>
                  <a:ea typeface="微軟正黑體" panose="020B0604030504040204" pitchFamily="34" charset="-120"/>
                </a:endParaRPr>
              </a:p>
              <a:p>
                <a:endParaRPr lang="en-US" altLang="zh-TW" sz="2000" dirty="0">
                  <a:solidFill>
                    <a:prstClr val="black"/>
                  </a:solidFill>
                  <a:latin typeface="微軟正黑體" panose="020B0604030504040204" pitchFamily="34" charset="-120"/>
                  <a:ea typeface="微軟正黑體" panose="020B0604030504040204" pitchFamily="34" charset="-120"/>
                </a:endParaRPr>
              </a:p>
              <a:p>
                <a:endParaRPr lang="en-US" altLang="zh-TW" sz="2000" dirty="0" smtClean="0">
                  <a:solidFill>
                    <a:prstClr val="black"/>
                  </a:solidFill>
                  <a:latin typeface="微軟正黑體" panose="020B0604030504040204" pitchFamily="34" charset="-120"/>
                  <a:ea typeface="微軟正黑體" panose="020B0604030504040204" pitchFamily="34" charset="-120"/>
                </a:endParaRPr>
              </a:p>
              <a:p>
                <a:endParaRPr lang="en-US" altLang="zh-TW" sz="2000" dirty="0">
                  <a:solidFill>
                    <a:prstClr val="black"/>
                  </a:solidFill>
                  <a:latin typeface="微軟正黑體" panose="020B0604030504040204" pitchFamily="34" charset="-120"/>
                  <a:ea typeface="微軟正黑體" panose="020B0604030504040204" pitchFamily="34" charset="-120"/>
                </a:endParaRPr>
              </a:p>
              <a:p>
                <a:endParaRPr lang="en-US" altLang="zh-TW" sz="2000" dirty="0" smtClean="0">
                  <a:solidFill>
                    <a:prstClr val="black"/>
                  </a:solidFill>
                  <a:latin typeface="微軟正黑體" panose="020B0604030504040204" pitchFamily="34" charset="-120"/>
                  <a:ea typeface="微軟正黑體" panose="020B0604030504040204" pitchFamily="34" charset="-120"/>
                </a:endParaRPr>
              </a:p>
              <a:p>
                <a:endParaRPr lang="en-US" altLang="zh-TW" sz="2000" dirty="0">
                  <a:solidFill>
                    <a:prstClr val="black"/>
                  </a:solidFill>
                  <a:latin typeface="微軟正黑體" panose="020B0604030504040204" pitchFamily="34" charset="-120"/>
                  <a:ea typeface="微軟正黑體" panose="020B0604030504040204" pitchFamily="34" charset="-120"/>
                </a:endParaRPr>
              </a:p>
              <a:p>
                <a:endParaRPr lang="en-US" altLang="zh-TW" sz="2000" dirty="0" smtClean="0">
                  <a:solidFill>
                    <a:prstClr val="black"/>
                  </a:solidFill>
                  <a:latin typeface="微軟正黑體" panose="020B0604030504040204" pitchFamily="34" charset="-120"/>
                  <a:ea typeface="微軟正黑體" panose="020B0604030504040204" pitchFamily="34" charset="-120"/>
                </a:endParaRPr>
              </a:p>
            </p:txBody>
          </p:sp>
          <p:pic>
            <p:nvPicPr>
              <p:cNvPr id="87" name="圖片 86"/>
              <p:cNvPicPr>
                <a:picLocks noChangeAspect="1"/>
              </p:cNvPicPr>
              <p:nvPr/>
            </p:nvPicPr>
            <p:blipFill>
              <a:blip r:embed="rId7" cstate="print">
                <a:clrChange>
                  <a:clrFrom>
                    <a:srgbClr val="FFFFFF"/>
                  </a:clrFrom>
                  <a:clrTo>
                    <a:srgbClr val="FFFFFF">
                      <a:alpha val="0"/>
                    </a:srgbClr>
                  </a:clrTo>
                </a:clrChange>
                <a:extLst>
                  <a:ext uri="{28A0092B-C50C-407E-A947-70E740481C1C}">
                    <a14:useLocalDpi xmlns:a14="http://schemas.microsoft.com/office/drawing/2010/main" xmlns="" val="0"/>
                  </a:ext>
                </a:extLst>
              </a:blip>
              <a:stretch>
                <a:fillRect/>
              </a:stretch>
            </p:blipFill>
            <p:spPr>
              <a:xfrm>
                <a:off x="2754814" y="6654527"/>
                <a:ext cx="327276" cy="454912"/>
              </a:xfrm>
              <a:prstGeom prst="rect">
                <a:avLst/>
              </a:prstGeom>
            </p:spPr>
          </p:pic>
        </p:grpSp>
        <p:pic>
          <p:nvPicPr>
            <p:cNvPr id="77" name="圖片 76"/>
            <p:cNvPicPr>
              <a:picLocks noChangeAspect="1"/>
            </p:cNvPicPr>
            <p:nvPr/>
          </p:nvPicPr>
          <p:blipFill>
            <a:blip r:embed="rId8" cstate="print">
              <a:extLst>
                <a:ext uri="{28A0092B-C50C-407E-A947-70E740481C1C}">
                  <a14:useLocalDpi xmlns:a14="http://schemas.microsoft.com/office/drawing/2010/main" xmlns="" val="0"/>
                </a:ext>
              </a:extLst>
            </a:blip>
            <a:stretch>
              <a:fillRect/>
            </a:stretch>
          </p:blipFill>
          <p:spPr>
            <a:xfrm>
              <a:off x="4763661" y="4982175"/>
              <a:ext cx="406148" cy="274367"/>
            </a:xfrm>
            <a:prstGeom prst="rect">
              <a:avLst/>
            </a:prstGeom>
          </p:spPr>
        </p:pic>
        <p:pic>
          <p:nvPicPr>
            <p:cNvPr id="79" name="圖片 78"/>
            <p:cNvPicPr>
              <a:picLocks noChangeAspect="1"/>
            </p:cNvPicPr>
            <p:nvPr/>
          </p:nvPicPr>
          <p:blipFill>
            <a:blip r:embed="rId9" cstate="print">
              <a:clrChange>
                <a:clrFrom>
                  <a:srgbClr val="FFFFFF"/>
                </a:clrFrom>
                <a:clrTo>
                  <a:srgbClr val="FFFFFF">
                    <a:alpha val="0"/>
                  </a:srgbClr>
                </a:clrTo>
              </a:clrChange>
              <a:extLst>
                <a:ext uri="{28A0092B-C50C-407E-A947-70E740481C1C}">
                  <a14:useLocalDpi xmlns:a14="http://schemas.microsoft.com/office/drawing/2010/main" xmlns="" val="0"/>
                </a:ext>
              </a:extLst>
            </a:blip>
            <a:stretch>
              <a:fillRect/>
            </a:stretch>
          </p:blipFill>
          <p:spPr>
            <a:xfrm>
              <a:off x="4863748" y="5655990"/>
              <a:ext cx="252936" cy="489553"/>
            </a:xfrm>
            <a:prstGeom prst="rect">
              <a:avLst/>
            </a:prstGeom>
          </p:spPr>
        </p:pic>
      </p:grpSp>
      <p:sp>
        <p:nvSpPr>
          <p:cNvPr id="82" name="文字方塊 81"/>
          <p:cNvSpPr txBox="1"/>
          <p:nvPr/>
        </p:nvSpPr>
        <p:spPr>
          <a:xfrm>
            <a:off x="2843379" y="4885105"/>
            <a:ext cx="1711567" cy="2246769"/>
          </a:xfrm>
          <a:prstGeom prst="rect">
            <a:avLst/>
          </a:prstGeom>
          <a:solidFill>
            <a:schemeClr val="accent3">
              <a:lumMod val="20000"/>
              <a:lumOff val="80000"/>
            </a:schemeClr>
          </a:solidFill>
        </p:spPr>
        <p:txBody>
          <a:bodyPr wrap="square" rtlCol="0">
            <a:spAutoFit/>
          </a:bodyPr>
          <a:lstStyle/>
          <a:p>
            <a:pPr algn="dist"/>
            <a:r>
              <a:rPr lang="zh-TW" altLang="en-US" sz="2000" b="1" dirty="0">
                <a:solidFill>
                  <a:prstClr val="black"/>
                </a:solidFill>
                <a:latin typeface="微軟正黑體" panose="020B0604030504040204" pitchFamily="34" charset="-120"/>
                <a:ea typeface="微軟正黑體" panose="020B0604030504040204" pitchFamily="34" charset="-120"/>
              </a:rPr>
              <a:t>改善食慾</a:t>
            </a:r>
            <a:endParaRPr lang="en-US" altLang="zh-TW" sz="2000" b="1" dirty="0" smtClean="0">
              <a:solidFill>
                <a:prstClr val="black"/>
              </a:solidFill>
              <a:latin typeface="微軟正黑體" panose="020B0604030504040204" pitchFamily="34" charset="-120"/>
              <a:ea typeface="微軟正黑體" panose="020B0604030504040204" pitchFamily="34" charset="-120"/>
            </a:endParaRPr>
          </a:p>
          <a:p>
            <a:pPr algn="dist"/>
            <a:endParaRPr lang="en-US" altLang="zh-TW" sz="2000" b="1" dirty="0" smtClean="0">
              <a:solidFill>
                <a:prstClr val="black"/>
              </a:solidFill>
              <a:latin typeface="微軟正黑體" panose="020B0604030504040204" pitchFamily="34" charset="-120"/>
              <a:ea typeface="微軟正黑體" panose="020B0604030504040204" pitchFamily="34" charset="-120"/>
            </a:endParaRPr>
          </a:p>
          <a:p>
            <a:pPr algn="dist"/>
            <a:endParaRPr lang="en-US" altLang="zh-TW" sz="2000" b="1" dirty="0" smtClean="0">
              <a:solidFill>
                <a:prstClr val="black"/>
              </a:solidFill>
              <a:latin typeface="微軟正黑體" panose="020B0604030504040204" pitchFamily="34" charset="-120"/>
              <a:ea typeface="微軟正黑體" panose="020B0604030504040204" pitchFamily="34" charset="-120"/>
            </a:endParaRPr>
          </a:p>
          <a:p>
            <a:pPr algn="dist"/>
            <a:r>
              <a:rPr lang="zh-TW" altLang="en-US" sz="2000" b="1" dirty="0">
                <a:solidFill>
                  <a:prstClr val="black"/>
                </a:solidFill>
                <a:latin typeface="微軟正黑體" panose="020B0604030504040204" pitchFamily="34" charset="-120"/>
                <a:ea typeface="微軟正黑體" panose="020B0604030504040204" pitchFamily="34" charset="-120"/>
              </a:rPr>
              <a:t>改善胸悶</a:t>
            </a:r>
            <a:endParaRPr lang="en-US" altLang="zh-TW" sz="2000" b="1" dirty="0">
              <a:solidFill>
                <a:prstClr val="black"/>
              </a:solidFill>
              <a:latin typeface="微軟正黑體" panose="020B0604030504040204" pitchFamily="34" charset="-120"/>
              <a:ea typeface="微軟正黑體" panose="020B0604030504040204" pitchFamily="34" charset="-120"/>
            </a:endParaRPr>
          </a:p>
          <a:p>
            <a:pPr algn="dist"/>
            <a:endParaRPr lang="en-US" altLang="zh-TW" sz="2000" b="1" dirty="0" smtClean="0">
              <a:solidFill>
                <a:prstClr val="black"/>
              </a:solidFill>
              <a:latin typeface="微軟正黑體" panose="020B0604030504040204" pitchFamily="34" charset="-120"/>
              <a:ea typeface="微軟正黑體" panose="020B0604030504040204" pitchFamily="34" charset="-120"/>
            </a:endParaRPr>
          </a:p>
          <a:p>
            <a:pPr algn="dist"/>
            <a:endParaRPr lang="en-US" altLang="zh-TW" sz="2000" b="1" dirty="0" smtClean="0">
              <a:solidFill>
                <a:prstClr val="black"/>
              </a:solidFill>
              <a:latin typeface="微軟正黑體" panose="020B0604030504040204" pitchFamily="34" charset="-120"/>
              <a:ea typeface="微軟正黑體" panose="020B0604030504040204" pitchFamily="34" charset="-120"/>
            </a:endParaRPr>
          </a:p>
          <a:p>
            <a:pPr algn="dist"/>
            <a:r>
              <a:rPr lang="zh-TW" altLang="en-US" sz="2000" b="1" dirty="0">
                <a:solidFill>
                  <a:prstClr val="black"/>
                </a:solidFill>
                <a:latin typeface="微軟正黑體" panose="020B0604030504040204" pitchFamily="34" charset="-120"/>
                <a:ea typeface="微軟正黑體" panose="020B0604030504040204" pitchFamily="34" charset="-120"/>
              </a:rPr>
              <a:t>緩解呼吸</a:t>
            </a:r>
            <a:r>
              <a:rPr lang="zh-TW" altLang="en-US" sz="2000" b="1" dirty="0" smtClean="0">
                <a:solidFill>
                  <a:prstClr val="black"/>
                </a:solidFill>
                <a:latin typeface="微軟正黑體" panose="020B0604030504040204" pitchFamily="34" charset="-120"/>
                <a:ea typeface="微軟正黑體" panose="020B0604030504040204" pitchFamily="34" charset="-120"/>
              </a:rPr>
              <a:t>困難</a:t>
            </a:r>
            <a:endParaRPr lang="en-US" altLang="zh-TW" sz="2000" b="1" dirty="0">
              <a:solidFill>
                <a:prstClr val="black"/>
              </a:solidFill>
              <a:latin typeface="微軟正黑體" panose="020B0604030504040204" pitchFamily="34" charset="-120"/>
              <a:ea typeface="微軟正黑體" panose="020B0604030504040204" pitchFamily="34" charset="-120"/>
            </a:endParaRPr>
          </a:p>
        </p:txBody>
      </p:sp>
      <p:sp>
        <p:nvSpPr>
          <p:cNvPr id="89" name="文字方塊 88"/>
          <p:cNvSpPr txBox="1"/>
          <p:nvPr/>
        </p:nvSpPr>
        <p:spPr>
          <a:xfrm>
            <a:off x="5058768" y="4885105"/>
            <a:ext cx="1737760" cy="2246769"/>
          </a:xfrm>
          <a:prstGeom prst="rect">
            <a:avLst/>
          </a:prstGeom>
          <a:solidFill>
            <a:schemeClr val="accent3">
              <a:lumMod val="20000"/>
              <a:lumOff val="80000"/>
            </a:schemeClr>
          </a:solidFill>
        </p:spPr>
        <p:txBody>
          <a:bodyPr wrap="square" rtlCol="0">
            <a:spAutoFit/>
          </a:bodyPr>
          <a:lstStyle/>
          <a:p>
            <a:pPr algn="dist"/>
            <a:r>
              <a:rPr lang="zh-TW" altLang="en-US" sz="2000" b="1" dirty="0" smtClean="0">
                <a:solidFill>
                  <a:prstClr val="black"/>
                </a:solidFill>
                <a:latin typeface="微軟正黑體" panose="020B0604030504040204" pitchFamily="34" charset="-120"/>
                <a:ea typeface="微軟正黑體" panose="020B0604030504040204" pitchFamily="34" charset="-120"/>
              </a:rPr>
              <a:t>改善便祕</a:t>
            </a:r>
            <a:endParaRPr lang="en-US" altLang="zh-TW" sz="2000" b="1" dirty="0" smtClean="0">
              <a:solidFill>
                <a:prstClr val="black"/>
              </a:solidFill>
              <a:latin typeface="微軟正黑體" panose="020B0604030504040204" pitchFamily="34" charset="-120"/>
              <a:ea typeface="微軟正黑體" panose="020B0604030504040204" pitchFamily="34" charset="-120"/>
            </a:endParaRPr>
          </a:p>
          <a:p>
            <a:pPr algn="dist"/>
            <a:endParaRPr lang="en-US" altLang="zh-TW" sz="2000" b="1" dirty="0" smtClean="0">
              <a:solidFill>
                <a:prstClr val="black"/>
              </a:solidFill>
              <a:latin typeface="微軟正黑體" panose="020B0604030504040204" pitchFamily="34" charset="-120"/>
              <a:ea typeface="微軟正黑體" panose="020B0604030504040204" pitchFamily="34" charset="-120"/>
            </a:endParaRPr>
          </a:p>
          <a:p>
            <a:pPr algn="dist"/>
            <a:endParaRPr lang="en-US" altLang="zh-TW" sz="2000" b="1" dirty="0" smtClean="0">
              <a:solidFill>
                <a:prstClr val="black"/>
              </a:solidFill>
              <a:latin typeface="微軟正黑體" panose="020B0604030504040204" pitchFamily="34" charset="-120"/>
              <a:ea typeface="微軟正黑體" panose="020B0604030504040204" pitchFamily="34" charset="-120"/>
            </a:endParaRPr>
          </a:p>
          <a:p>
            <a:pPr algn="dist"/>
            <a:r>
              <a:rPr lang="zh-TW" altLang="en-US" sz="2000" b="1" dirty="0">
                <a:solidFill>
                  <a:prstClr val="black"/>
                </a:solidFill>
                <a:latin typeface="微軟正黑體" panose="020B0604030504040204" pitchFamily="34" charset="-120"/>
                <a:ea typeface="微軟正黑體" panose="020B0604030504040204" pitchFamily="34" charset="-120"/>
              </a:rPr>
              <a:t>改善疼痛</a:t>
            </a:r>
            <a:endParaRPr lang="en-US" altLang="zh-TW" sz="2000" b="1" dirty="0">
              <a:solidFill>
                <a:prstClr val="black"/>
              </a:solidFill>
              <a:latin typeface="微軟正黑體" panose="020B0604030504040204" pitchFamily="34" charset="-120"/>
              <a:ea typeface="微軟正黑體" panose="020B0604030504040204" pitchFamily="34" charset="-120"/>
            </a:endParaRPr>
          </a:p>
          <a:p>
            <a:pPr algn="dist"/>
            <a:endParaRPr lang="en-US" altLang="zh-TW" sz="2000" b="1" dirty="0" smtClean="0">
              <a:solidFill>
                <a:prstClr val="black"/>
              </a:solidFill>
              <a:latin typeface="微軟正黑體" panose="020B0604030504040204" pitchFamily="34" charset="-120"/>
              <a:ea typeface="微軟正黑體" panose="020B0604030504040204" pitchFamily="34" charset="-120"/>
            </a:endParaRPr>
          </a:p>
          <a:p>
            <a:pPr algn="dist"/>
            <a:endParaRPr lang="en-US" altLang="zh-TW" sz="2000" b="1" dirty="0" smtClean="0">
              <a:solidFill>
                <a:prstClr val="black"/>
              </a:solidFill>
              <a:latin typeface="微軟正黑體" panose="020B0604030504040204" pitchFamily="34" charset="-120"/>
              <a:ea typeface="微軟正黑體" panose="020B0604030504040204" pitchFamily="34" charset="-120"/>
            </a:endParaRPr>
          </a:p>
          <a:p>
            <a:pPr algn="dist"/>
            <a:r>
              <a:rPr lang="zh-TW" altLang="en-US" sz="2000" b="1" dirty="0">
                <a:solidFill>
                  <a:prstClr val="black"/>
                </a:solidFill>
                <a:latin typeface="微軟正黑體" panose="020B0604030504040204" pitchFamily="34" charset="-120"/>
                <a:ea typeface="微軟正黑體" panose="020B0604030504040204" pitchFamily="34" charset="-120"/>
              </a:rPr>
              <a:t>緩解呼吸</a:t>
            </a:r>
            <a:r>
              <a:rPr lang="zh-TW" altLang="en-US" sz="2000" b="1" dirty="0" smtClean="0">
                <a:solidFill>
                  <a:prstClr val="black"/>
                </a:solidFill>
                <a:latin typeface="微軟正黑體" panose="020B0604030504040204" pitchFamily="34" charset="-120"/>
                <a:ea typeface="微軟正黑體" panose="020B0604030504040204" pitchFamily="34" charset="-120"/>
              </a:rPr>
              <a:t>困難</a:t>
            </a:r>
            <a:endParaRPr lang="en-US" altLang="zh-TW" sz="2000" b="1" dirty="0">
              <a:solidFill>
                <a:prstClr val="black"/>
              </a:solidFill>
              <a:latin typeface="微軟正黑體" panose="020B0604030504040204" pitchFamily="34" charset="-120"/>
              <a:ea typeface="微軟正黑體" panose="020B0604030504040204" pitchFamily="34" charset="-120"/>
            </a:endParaRPr>
          </a:p>
        </p:txBody>
      </p:sp>
      <p:cxnSp>
        <p:nvCxnSpPr>
          <p:cNvPr id="103" name="直線接點 102"/>
          <p:cNvCxnSpPr/>
          <p:nvPr/>
        </p:nvCxnSpPr>
        <p:spPr>
          <a:xfrm>
            <a:off x="1292220" y="4531311"/>
            <a:ext cx="0" cy="374910"/>
          </a:xfrm>
          <a:prstGeom prst="line">
            <a:avLst/>
          </a:prstGeom>
          <a:ln w="19050">
            <a:solidFill>
              <a:schemeClr val="bg1">
                <a:lumMod val="75000"/>
              </a:schemeClr>
            </a:solidFill>
            <a:prstDash val="sysDash"/>
          </a:ln>
        </p:spPr>
        <p:style>
          <a:lnRef idx="1">
            <a:schemeClr val="accent1"/>
          </a:lnRef>
          <a:fillRef idx="0">
            <a:schemeClr val="accent1"/>
          </a:fillRef>
          <a:effectRef idx="0">
            <a:schemeClr val="accent1"/>
          </a:effectRef>
          <a:fontRef idx="minor">
            <a:schemeClr val="tx1"/>
          </a:fontRef>
        </p:style>
      </p:cxnSp>
      <p:grpSp>
        <p:nvGrpSpPr>
          <p:cNvPr id="16" name="群組 15"/>
          <p:cNvGrpSpPr/>
          <p:nvPr/>
        </p:nvGrpSpPr>
        <p:grpSpPr>
          <a:xfrm>
            <a:off x="4602445" y="4876914"/>
            <a:ext cx="563441" cy="2254960"/>
            <a:chOff x="4572411" y="4865039"/>
            <a:chExt cx="552770" cy="2034699"/>
          </a:xfrm>
        </p:grpSpPr>
        <p:grpSp>
          <p:nvGrpSpPr>
            <p:cNvPr id="96" name="群組 95"/>
            <p:cNvGrpSpPr/>
            <p:nvPr/>
          </p:nvGrpSpPr>
          <p:grpSpPr>
            <a:xfrm>
              <a:off x="4572411" y="4865039"/>
              <a:ext cx="552770" cy="2034699"/>
              <a:chOff x="2601704" y="4897720"/>
              <a:chExt cx="552770" cy="2246769"/>
            </a:xfrm>
          </p:grpSpPr>
          <p:sp>
            <p:nvSpPr>
              <p:cNvPr id="99" name="文字方塊 98"/>
              <p:cNvSpPr txBox="1"/>
              <p:nvPr/>
            </p:nvSpPr>
            <p:spPr>
              <a:xfrm>
                <a:off x="2601704" y="4897720"/>
                <a:ext cx="552770" cy="2246769"/>
              </a:xfrm>
              <a:prstGeom prst="rect">
                <a:avLst/>
              </a:prstGeom>
              <a:solidFill>
                <a:schemeClr val="accent3">
                  <a:lumMod val="20000"/>
                  <a:lumOff val="80000"/>
                </a:schemeClr>
              </a:solidFill>
            </p:spPr>
            <p:txBody>
              <a:bodyPr wrap="square" rtlCol="0">
                <a:spAutoFit/>
              </a:bodyPr>
              <a:lstStyle/>
              <a:p>
                <a:endParaRPr lang="en-US" altLang="zh-TW" sz="2000" dirty="0" smtClean="0">
                  <a:solidFill>
                    <a:prstClr val="black"/>
                  </a:solidFill>
                  <a:latin typeface="微軟正黑體" panose="020B0604030504040204" pitchFamily="34" charset="-120"/>
                  <a:ea typeface="微軟正黑體" panose="020B0604030504040204" pitchFamily="34" charset="-120"/>
                </a:endParaRPr>
              </a:p>
              <a:p>
                <a:endParaRPr lang="en-US" altLang="zh-TW" sz="2000" dirty="0">
                  <a:solidFill>
                    <a:prstClr val="black"/>
                  </a:solidFill>
                  <a:latin typeface="微軟正黑體" panose="020B0604030504040204" pitchFamily="34" charset="-120"/>
                  <a:ea typeface="微軟正黑體" panose="020B0604030504040204" pitchFamily="34" charset="-120"/>
                </a:endParaRPr>
              </a:p>
              <a:p>
                <a:endParaRPr lang="en-US" altLang="zh-TW" sz="2000" dirty="0" smtClean="0">
                  <a:solidFill>
                    <a:prstClr val="black"/>
                  </a:solidFill>
                  <a:latin typeface="微軟正黑體" panose="020B0604030504040204" pitchFamily="34" charset="-120"/>
                  <a:ea typeface="微軟正黑體" panose="020B0604030504040204" pitchFamily="34" charset="-120"/>
                </a:endParaRPr>
              </a:p>
              <a:p>
                <a:endParaRPr lang="en-US" altLang="zh-TW" sz="2000" dirty="0">
                  <a:solidFill>
                    <a:prstClr val="black"/>
                  </a:solidFill>
                  <a:latin typeface="微軟正黑體" panose="020B0604030504040204" pitchFamily="34" charset="-120"/>
                  <a:ea typeface="微軟正黑體" panose="020B0604030504040204" pitchFamily="34" charset="-120"/>
                </a:endParaRPr>
              </a:p>
              <a:p>
                <a:endParaRPr lang="en-US" altLang="zh-TW" sz="2000" dirty="0" smtClean="0">
                  <a:solidFill>
                    <a:prstClr val="black"/>
                  </a:solidFill>
                  <a:latin typeface="微軟正黑體" panose="020B0604030504040204" pitchFamily="34" charset="-120"/>
                  <a:ea typeface="微軟正黑體" panose="020B0604030504040204" pitchFamily="34" charset="-120"/>
                </a:endParaRPr>
              </a:p>
              <a:p>
                <a:endParaRPr lang="en-US" altLang="zh-TW" sz="2000" dirty="0">
                  <a:solidFill>
                    <a:prstClr val="black"/>
                  </a:solidFill>
                  <a:latin typeface="微軟正黑體" panose="020B0604030504040204" pitchFamily="34" charset="-120"/>
                  <a:ea typeface="微軟正黑體" panose="020B0604030504040204" pitchFamily="34" charset="-120"/>
                </a:endParaRPr>
              </a:p>
              <a:p>
                <a:endParaRPr lang="en-US" altLang="zh-TW" sz="2000" dirty="0" smtClean="0">
                  <a:solidFill>
                    <a:prstClr val="black"/>
                  </a:solidFill>
                  <a:latin typeface="微軟正黑體" panose="020B0604030504040204" pitchFamily="34" charset="-120"/>
                  <a:ea typeface="微軟正黑體" panose="020B0604030504040204" pitchFamily="34" charset="-120"/>
                </a:endParaRPr>
              </a:p>
            </p:txBody>
          </p:sp>
          <p:pic>
            <p:nvPicPr>
              <p:cNvPr id="100" name="圖片 99"/>
              <p:cNvPicPr>
                <a:picLocks noChangeAspect="1"/>
              </p:cNvPicPr>
              <p:nvPr/>
            </p:nvPicPr>
            <p:blipFill>
              <a:blip r:embed="rId10" cstate="print">
                <a:clrChange>
                  <a:clrFrom>
                    <a:srgbClr val="FFFFFF"/>
                  </a:clrFrom>
                  <a:clrTo>
                    <a:srgbClr val="FFFFFF">
                      <a:alpha val="0"/>
                    </a:srgbClr>
                  </a:clrTo>
                </a:clrChange>
                <a:extLst>
                  <a:ext uri="{28A0092B-C50C-407E-A947-70E740481C1C}">
                    <a14:useLocalDpi xmlns:a14="http://schemas.microsoft.com/office/drawing/2010/main" xmlns="" val="0"/>
                  </a:ext>
                </a:extLst>
              </a:blip>
              <a:stretch>
                <a:fillRect/>
              </a:stretch>
            </p:blipFill>
            <p:spPr>
              <a:xfrm>
                <a:off x="2734209" y="6602694"/>
                <a:ext cx="358444" cy="498224"/>
              </a:xfrm>
              <a:prstGeom prst="rect">
                <a:avLst/>
              </a:prstGeom>
            </p:spPr>
          </p:pic>
        </p:grpSp>
        <p:pic>
          <p:nvPicPr>
            <p:cNvPr id="94" name="圖片 93"/>
            <p:cNvPicPr>
              <a:picLocks noChangeAspect="1"/>
            </p:cNvPicPr>
            <p:nvPr/>
          </p:nvPicPr>
          <p:blipFill rotWithShape="1">
            <a:blip r:embed="rId11"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l="32757" t="14322" r="21679" b="8582"/>
            <a:stretch/>
          </p:blipFill>
          <p:spPr>
            <a:xfrm>
              <a:off x="4726792" y="4876914"/>
              <a:ext cx="336568" cy="521012"/>
            </a:xfrm>
            <a:prstGeom prst="rect">
              <a:avLst/>
            </a:prstGeom>
          </p:spPr>
        </p:pic>
        <p:pic>
          <p:nvPicPr>
            <p:cNvPr id="101" name="圖片 100"/>
            <p:cNvPicPr>
              <a:picLocks noChangeAspect="1"/>
            </p:cNvPicPr>
            <p:nvPr/>
          </p:nvPicPr>
          <p:blipFill>
            <a:blip r:embed="rId12" cstate="print">
              <a:clrChange>
                <a:clrFrom>
                  <a:srgbClr val="FFFFFF"/>
                </a:clrFrom>
                <a:clrTo>
                  <a:srgbClr val="FFFFFF">
                    <a:alpha val="0"/>
                  </a:srgbClr>
                </a:clrTo>
              </a:clrChange>
              <a:extLst>
                <a:ext uri="{28A0092B-C50C-407E-A947-70E740481C1C}">
                  <a14:useLocalDpi xmlns:a14="http://schemas.microsoft.com/office/drawing/2010/main" xmlns="" val="0"/>
                </a:ext>
              </a:extLst>
            </a:blip>
            <a:stretch>
              <a:fillRect/>
            </a:stretch>
          </p:blipFill>
          <p:spPr>
            <a:xfrm>
              <a:off x="4663485" y="5695220"/>
              <a:ext cx="371179" cy="438448"/>
            </a:xfrm>
            <a:prstGeom prst="rect">
              <a:avLst/>
            </a:prstGeom>
          </p:spPr>
        </p:pic>
      </p:grpSp>
      <p:sp>
        <p:nvSpPr>
          <p:cNvPr id="104" name="文字方塊 103"/>
          <p:cNvSpPr txBox="1"/>
          <p:nvPr/>
        </p:nvSpPr>
        <p:spPr>
          <a:xfrm>
            <a:off x="1321533" y="9171029"/>
            <a:ext cx="4339103" cy="246221"/>
          </a:xfrm>
          <a:prstGeom prst="rect">
            <a:avLst/>
          </a:prstGeom>
          <a:noFill/>
        </p:spPr>
        <p:txBody>
          <a:bodyPr wrap="square" rtlCol="0">
            <a:spAutoFit/>
          </a:bodyPr>
          <a:lstStyle/>
          <a:p>
            <a:r>
              <a:rPr lang="en-US" altLang="zh-TW" sz="1000" dirty="0" smtClean="0">
                <a:latin typeface="微軟正黑體" panose="020B0604030504040204" pitchFamily="34" charset="-120"/>
                <a:ea typeface="微軟正黑體" panose="020B0604030504040204" pitchFamily="34" charset="-120"/>
              </a:rPr>
              <a:t>※</a:t>
            </a:r>
            <a:r>
              <a:rPr lang="zh-TW" altLang="en-US" sz="1000" dirty="0" smtClean="0">
                <a:latin typeface="微軟正黑體" panose="020B0604030504040204" pitchFamily="34" charset="-120"/>
                <a:ea typeface="微軟正黑體" panose="020B0604030504040204" pitchFamily="34" charset="-120"/>
              </a:rPr>
              <a:t>註</a:t>
            </a:r>
            <a:r>
              <a:rPr lang="en-US" altLang="zh-TW" sz="1000" dirty="0">
                <a:latin typeface="微軟正黑體" panose="020B0604030504040204" pitchFamily="34" charset="-120"/>
                <a:ea typeface="微軟正黑體" panose="020B0604030504040204" pitchFamily="34" charset="-120"/>
              </a:rPr>
              <a:t>:</a:t>
            </a:r>
            <a:r>
              <a:rPr lang="zh-TW" altLang="en-US" sz="1000" dirty="0" smtClean="0">
                <a:latin typeface="微軟正黑體" panose="020B0604030504040204" pitchFamily="34" charset="-120"/>
                <a:ea typeface="微軟正黑體" panose="020B0604030504040204" pitchFamily="34" charset="-120"/>
              </a:rPr>
              <a:t>以上資料均為與傳統化療藥物比較，因版面限制，僅列出代表性優點。</a:t>
            </a:r>
            <a:endParaRPr lang="zh-TW" altLang="en-US" sz="1000" dirty="0">
              <a:latin typeface="微軟正黑體" panose="020B0604030504040204" pitchFamily="34" charset="-120"/>
              <a:ea typeface="微軟正黑體" panose="020B0604030504040204" pitchFamily="34" charset="-120"/>
            </a:endParaRPr>
          </a:p>
        </p:txBody>
      </p:sp>
      <p:sp>
        <p:nvSpPr>
          <p:cNvPr id="105" name="文字方塊 104"/>
          <p:cNvSpPr txBox="1"/>
          <p:nvPr/>
        </p:nvSpPr>
        <p:spPr>
          <a:xfrm>
            <a:off x="6021775" y="353645"/>
            <a:ext cx="797500" cy="338554"/>
          </a:xfrm>
          <a:prstGeom prst="rect">
            <a:avLst/>
          </a:prstGeom>
          <a:noFill/>
          <a:ln>
            <a:noFill/>
          </a:ln>
        </p:spPr>
        <p:txBody>
          <a:bodyPr wrap="square" rtlCol="0">
            <a:spAutoFit/>
          </a:bodyPr>
          <a:lstStyle/>
          <a:p>
            <a:r>
              <a:rPr lang="zh-TW" altLang="en-US" sz="1600" b="1" dirty="0">
                <a:solidFill>
                  <a:schemeClr val="bg1"/>
                </a:solidFill>
                <a:latin typeface="微軟正黑體" panose="020B0604030504040204" pitchFamily="34" charset="-120"/>
                <a:ea typeface="微軟正黑體" panose="020B0604030504040204" pitchFamily="34" charset="-120"/>
              </a:rPr>
              <a:t>步驟一</a:t>
            </a:r>
          </a:p>
        </p:txBody>
      </p:sp>
      <p:grpSp>
        <p:nvGrpSpPr>
          <p:cNvPr id="2" name="群組 1"/>
          <p:cNvGrpSpPr/>
          <p:nvPr/>
        </p:nvGrpSpPr>
        <p:grpSpPr>
          <a:xfrm>
            <a:off x="674397" y="3305481"/>
            <a:ext cx="5551154" cy="1341272"/>
            <a:chOff x="674397" y="3305481"/>
            <a:chExt cx="5551154" cy="1341272"/>
          </a:xfrm>
        </p:grpSpPr>
        <p:pic>
          <p:nvPicPr>
            <p:cNvPr id="52" name="圖片 51"/>
            <p:cNvPicPr>
              <a:picLocks noChangeAspect="1"/>
            </p:cNvPicPr>
            <p:nvPr/>
          </p:nvPicPr>
          <p:blipFill>
            <a:blip r:embed="rId13" cstate="print">
              <a:clrChange>
                <a:clrFrom>
                  <a:srgbClr val="000000">
                    <a:alpha val="0"/>
                  </a:srgbClr>
                </a:clrFrom>
                <a:clrTo>
                  <a:srgbClr val="000000">
                    <a:alpha val="0"/>
                  </a:srgbClr>
                </a:clrTo>
              </a:clrChange>
              <a:extLst>
                <a:ext uri="{28A0092B-C50C-407E-A947-70E740481C1C}">
                  <a14:useLocalDpi xmlns:a14="http://schemas.microsoft.com/office/drawing/2010/main" xmlns="" val="0"/>
                </a:ext>
              </a:extLst>
            </a:blip>
            <a:stretch>
              <a:fillRect/>
            </a:stretch>
          </p:blipFill>
          <p:spPr>
            <a:xfrm>
              <a:off x="674397" y="3309481"/>
              <a:ext cx="1218786" cy="1310771"/>
            </a:xfrm>
            <a:prstGeom prst="rect">
              <a:avLst/>
            </a:prstGeom>
          </p:spPr>
        </p:pic>
        <p:pic>
          <p:nvPicPr>
            <p:cNvPr id="54" name="圖片 53"/>
            <p:cNvPicPr>
              <a:picLocks noChangeAspect="1"/>
            </p:cNvPicPr>
            <p:nvPr/>
          </p:nvPicPr>
          <p:blipFill>
            <a:blip r:embed="rId14" cstate="print">
              <a:clrChange>
                <a:clrFrom>
                  <a:srgbClr val="000000">
                    <a:alpha val="0"/>
                  </a:srgbClr>
                </a:clrFrom>
                <a:clrTo>
                  <a:srgbClr val="000000">
                    <a:alpha val="0"/>
                  </a:srgbClr>
                </a:clrTo>
              </a:clrChange>
              <a:extLst>
                <a:ext uri="{28A0092B-C50C-407E-A947-70E740481C1C}">
                  <a14:useLocalDpi xmlns:a14="http://schemas.microsoft.com/office/drawing/2010/main" xmlns="" val="0"/>
                </a:ext>
              </a:extLst>
            </a:blip>
            <a:stretch>
              <a:fillRect/>
            </a:stretch>
          </p:blipFill>
          <p:spPr>
            <a:xfrm>
              <a:off x="4978403" y="3305481"/>
              <a:ext cx="1247148" cy="1341272"/>
            </a:xfrm>
            <a:prstGeom prst="rect">
              <a:avLst/>
            </a:prstGeom>
          </p:spPr>
        </p:pic>
        <p:pic>
          <p:nvPicPr>
            <p:cNvPr id="56" name="圖片 55"/>
            <p:cNvPicPr>
              <a:picLocks noChangeAspect="1"/>
            </p:cNvPicPr>
            <p:nvPr/>
          </p:nvPicPr>
          <p:blipFill>
            <a:blip r:embed="rId15" cstate="print">
              <a:clrChange>
                <a:clrFrom>
                  <a:srgbClr val="000000">
                    <a:alpha val="0"/>
                  </a:srgbClr>
                </a:clrFrom>
                <a:clrTo>
                  <a:srgbClr val="000000">
                    <a:alpha val="0"/>
                  </a:srgbClr>
                </a:clrTo>
              </a:clrChange>
              <a:extLst>
                <a:ext uri="{28A0092B-C50C-407E-A947-70E740481C1C}">
                  <a14:useLocalDpi xmlns:a14="http://schemas.microsoft.com/office/drawing/2010/main" xmlns="" val="0"/>
                </a:ext>
              </a:extLst>
            </a:blip>
            <a:stretch>
              <a:fillRect/>
            </a:stretch>
          </p:blipFill>
          <p:spPr>
            <a:xfrm>
              <a:off x="2937799" y="3305481"/>
              <a:ext cx="1216913" cy="1300056"/>
            </a:xfrm>
            <a:prstGeom prst="rect">
              <a:avLst/>
            </a:prstGeom>
          </p:spPr>
        </p:pic>
      </p:grpSp>
      <p:sp>
        <p:nvSpPr>
          <p:cNvPr id="57" name="文字方塊 56">
            <a:extLst>
              <a:ext uri="{FF2B5EF4-FFF2-40B4-BE49-F238E27FC236}">
                <a16:creationId xmlns:a16="http://schemas.microsoft.com/office/drawing/2014/main" xmlns="" id="{BECE9000-B734-491A-AF8F-E78E8AA65B6A}"/>
              </a:ext>
            </a:extLst>
          </p:cNvPr>
          <p:cNvSpPr txBox="1"/>
          <p:nvPr/>
        </p:nvSpPr>
        <p:spPr>
          <a:xfrm>
            <a:off x="4750272" y="110371"/>
            <a:ext cx="2182038" cy="261610"/>
          </a:xfrm>
          <a:prstGeom prst="rect">
            <a:avLst/>
          </a:prstGeom>
          <a:noFill/>
        </p:spPr>
        <p:txBody>
          <a:bodyPr wrap="square" rtlCol="0">
            <a:spAutoFit/>
          </a:bodyPr>
          <a:lstStyle/>
          <a:p>
            <a:pPr defTabSz="457200"/>
            <a:r>
              <a:rPr lang="en-US" altLang="zh-TW" sz="1100" dirty="0"/>
              <a:t>(</a:t>
            </a:r>
            <a:r>
              <a:rPr lang="en-US" altLang="zh-TW" sz="1100"/>
              <a:t>Version </a:t>
            </a:r>
            <a:r>
              <a:rPr lang="en-US" altLang="zh-TW" sz="1100" smtClean="0"/>
              <a:t>13</a:t>
            </a:r>
            <a:r>
              <a:rPr lang="zh-TW" altLang="en-US" sz="1100" smtClean="0"/>
              <a:t> </a:t>
            </a:r>
            <a:r>
              <a:rPr lang="en-US" altLang="zh-TW" sz="1100" dirty="0" smtClean="0"/>
              <a:t>&amp; </a:t>
            </a:r>
            <a:r>
              <a:rPr lang="en-US" altLang="zh-TW" sz="1100" dirty="0"/>
              <a:t>Date : </a:t>
            </a:r>
            <a:r>
              <a:rPr lang="en-US" altLang="zh-TW" sz="1100" smtClean="0"/>
              <a:t>Sept 16. </a:t>
            </a:r>
            <a:r>
              <a:rPr lang="en-US" altLang="zh-TW" sz="1100" dirty="0"/>
              <a:t>2018)</a:t>
            </a:r>
            <a:endParaRPr lang="zh-TW" altLang="en-US" sz="1100" dirty="0"/>
          </a:p>
        </p:txBody>
      </p:sp>
    </p:spTree>
    <p:extLst>
      <p:ext uri="{BB962C8B-B14F-4D97-AF65-F5344CB8AC3E}">
        <p14:creationId xmlns:p14="http://schemas.microsoft.com/office/powerpoint/2010/main" xmlns="" val="42595564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矩形 81"/>
          <p:cNvSpPr/>
          <p:nvPr/>
        </p:nvSpPr>
        <p:spPr>
          <a:xfrm>
            <a:off x="357480" y="340009"/>
            <a:ext cx="6255812" cy="9249716"/>
          </a:xfrm>
          <a:prstGeom prst="rect">
            <a:avLst/>
          </a:prstGeom>
          <a:solidFill>
            <a:schemeClr val="bg1"/>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prstClr val="white"/>
              </a:solidFill>
            </a:endParaRPr>
          </a:p>
        </p:txBody>
      </p:sp>
      <p:sp>
        <p:nvSpPr>
          <p:cNvPr id="5" name="文字方塊 4"/>
          <p:cNvSpPr txBox="1"/>
          <p:nvPr/>
        </p:nvSpPr>
        <p:spPr>
          <a:xfrm>
            <a:off x="404664" y="344488"/>
            <a:ext cx="5570391" cy="461665"/>
          </a:xfrm>
          <a:prstGeom prst="rect">
            <a:avLst/>
          </a:prstGeom>
          <a:noFill/>
        </p:spPr>
        <p:txBody>
          <a:bodyPr wrap="square" rtlCol="0">
            <a:spAutoFit/>
          </a:bodyPr>
          <a:lstStyle/>
          <a:p>
            <a:r>
              <a:rPr lang="zh-TW" altLang="en-US" sz="2400" b="1" dirty="0">
                <a:solidFill>
                  <a:srgbClr val="D16C5B"/>
                </a:solidFill>
                <a:latin typeface="微軟正黑體" panose="020B0604030504040204" pitchFamily="34" charset="-120"/>
                <a:ea typeface="微軟正黑體" panose="020B0604030504040204" pitchFamily="34" charset="-120"/>
              </a:rPr>
              <a:t>我們在乎您的感受，想了解</a:t>
            </a:r>
            <a:r>
              <a:rPr lang="en-US" altLang="zh-TW" sz="2400" b="1" dirty="0">
                <a:solidFill>
                  <a:srgbClr val="D16C5B"/>
                </a:solidFill>
                <a:latin typeface="微軟正黑體" panose="020B0604030504040204" pitchFamily="34" charset="-120"/>
                <a:ea typeface="微軟正黑體" panose="020B0604030504040204" pitchFamily="34" charset="-120"/>
              </a:rPr>
              <a:t>…</a:t>
            </a:r>
            <a:endParaRPr lang="zh-TW" altLang="en-US" sz="2400" b="1" dirty="0">
              <a:solidFill>
                <a:srgbClr val="D16C5B"/>
              </a:solidFill>
              <a:latin typeface="微軟正黑體" panose="020B0604030504040204" pitchFamily="34" charset="-120"/>
              <a:ea typeface="微軟正黑體" panose="020B0604030504040204" pitchFamily="34" charset="-120"/>
            </a:endParaRPr>
          </a:p>
        </p:txBody>
      </p:sp>
      <p:sp>
        <p:nvSpPr>
          <p:cNvPr id="70" name="文字方塊 69"/>
          <p:cNvSpPr txBox="1"/>
          <p:nvPr/>
        </p:nvSpPr>
        <p:spPr>
          <a:xfrm>
            <a:off x="404664" y="3339207"/>
            <a:ext cx="4993711" cy="461665"/>
          </a:xfrm>
          <a:prstGeom prst="rect">
            <a:avLst/>
          </a:prstGeom>
          <a:noFill/>
        </p:spPr>
        <p:txBody>
          <a:bodyPr wrap="square" rtlCol="0">
            <a:spAutoFit/>
          </a:bodyPr>
          <a:lstStyle/>
          <a:p>
            <a:r>
              <a:rPr lang="zh-TW" altLang="en-US" sz="2400" b="1" dirty="0">
                <a:solidFill>
                  <a:srgbClr val="D16C5B"/>
                </a:solidFill>
                <a:latin typeface="微軟正黑體" panose="020B0604030504040204" pitchFamily="34" charset="-120"/>
                <a:ea typeface="微軟正黑體" panose="020B0604030504040204" pitchFamily="34" charset="-120"/>
              </a:rPr>
              <a:t>做決定時，您都</a:t>
            </a:r>
            <a:r>
              <a:rPr lang="zh-TW" altLang="en-US" sz="2400" b="1" dirty="0" smtClean="0">
                <a:solidFill>
                  <a:srgbClr val="D16C5B"/>
                </a:solidFill>
                <a:latin typeface="微軟正黑體" panose="020B0604030504040204" pitchFamily="34" charset="-120"/>
                <a:ea typeface="微軟正黑體" panose="020B0604030504040204" pitchFamily="34" charset="-120"/>
              </a:rPr>
              <a:t>了解嗎</a:t>
            </a:r>
            <a:r>
              <a:rPr lang="zh-TW" altLang="en-US" sz="2400" b="1" dirty="0">
                <a:solidFill>
                  <a:srgbClr val="D16C5B"/>
                </a:solidFill>
                <a:latin typeface="微軟正黑體" panose="020B0604030504040204" pitchFamily="34" charset="-120"/>
                <a:ea typeface="微軟正黑體" panose="020B0604030504040204" pitchFamily="34" charset="-120"/>
              </a:rPr>
              <a:t>？</a:t>
            </a:r>
          </a:p>
        </p:txBody>
      </p:sp>
      <p:sp>
        <p:nvSpPr>
          <p:cNvPr id="6" name="文字方塊 5"/>
          <p:cNvSpPr txBox="1"/>
          <p:nvPr/>
        </p:nvSpPr>
        <p:spPr>
          <a:xfrm>
            <a:off x="460922" y="1085503"/>
            <a:ext cx="3650156" cy="2154436"/>
          </a:xfrm>
          <a:prstGeom prst="rect">
            <a:avLst/>
          </a:prstGeom>
          <a:noFill/>
        </p:spPr>
        <p:txBody>
          <a:bodyPr wrap="square" rtlCol="0">
            <a:spAutoFit/>
          </a:bodyPr>
          <a:lstStyle/>
          <a:p>
            <a:r>
              <a:rPr lang="en-US" altLang="zh-TW" sz="1400" dirty="0" smtClean="0">
                <a:solidFill>
                  <a:prstClr val="black"/>
                </a:solidFill>
                <a:latin typeface="微軟正黑體" panose="020B0604030504040204" pitchFamily="34" charset="-120"/>
                <a:ea typeface="微軟正黑體" panose="020B0604030504040204" pitchFamily="34" charset="-120"/>
              </a:rPr>
              <a:t>1. </a:t>
            </a:r>
            <a:r>
              <a:rPr lang="zh-TW" altLang="en-US" sz="1400" dirty="0" smtClean="0">
                <a:solidFill>
                  <a:prstClr val="black"/>
                </a:solidFill>
                <a:latin typeface="微軟正黑體" panose="020B0604030504040204" pitchFamily="34" charset="-120"/>
                <a:ea typeface="微軟正黑體" panose="020B0604030504040204" pitchFamily="34" charset="-120"/>
              </a:rPr>
              <a:t>我</a:t>
            </a:r>
            <a:r>
              <a:rPr lang="zh-TW" altLang="en-US" sz="1400" dirty="0">
                <a:solidFill>
                  <a:prstClr val="black"/>
                </a:solidFill>
                <a:latin typeface="微軟正黑體" panose="020B0604030504040204" pitchFamily="34" charset="-120"/>
                <a:ea typeface="微軟正黑體" panose="020B0604030504040204" pitchFamily="34" charset="-120"/>
              </a:rPr>
              <a:t>對於</a:t>
            </a:r>
            <a:r>
              <a:rPr lang="zh-TW" altLang="en-US" sz="1400" dirty="0" smtClean="0">
                <a:solidFill>
                  <a:prstClr val="black"/>
                </a:solidFill>
                <a:latin typeface="微軟正黑體" panose="020B0604030504040204" pitchFamily="34" charset="-120"/>
                <a:ea typeface="微軟正黑體" panose="020B0604030504040204" pitchFamily="34" charset="-120"/>
              </a:rPr>
              <a:t>藥物</a:t>
            </a:r>
            <a:r>
              <a:rPr lang="zh-TW" altLang="en-US" sz="1400" b="1" dirty="0" smtClean="0">
                <a:solidFill>
                  <a:prstClr val="black"/>
                </a:solidFill>
                <a:latin typeface="微軟正黑體" panose="020B0604030504040204" pitchFamily="34" charset="-120"/>
                <a:ea typeface="微軟正黑體" panose="020B0604030504040204" pitchFamily="34" charset="-120"/>
              </a:rPr>
              <a:t>能縮小腫瘤</a:t>
            </a:r>
            <a:r>
              <a:rPr lang="zh-TW" altLang="en-US" sz="1400" dirty="0" smtClean="0">
                <a:solidFill>
                  <a:prstClr val="black"/>
                </a:solidFill>
                <a:latin typeface="微軟正黑體" panose="020B0604030504040204" pitchFamily="34" charset="-120"/>
                <a:ea typeface="微軟正黑體" panose="020B0604030504040204" pitchFamily="34" charset="-120"/>
              </a:rPr>
              <a:t>的</a:t>
            </a:r>
            <a:r>
              <a:rPr lang="zh-TW" altLang="zh-TW" sz="1400" dirty="0" smtClean="0">
                <a:solidFill>
                  <a:prstClr val="black"/>
                </a:solidFill>
                <a:latin typeface="微軟正黑體" panose="020B0604030504040204" pitchFamily="34" charset="-120"/>
                <a:ea typeface="微軟正黑體" panose="020B0604030504040204" pitchFamily="34" charset="-120"/>
              </a:rPr>
              <a:t>效果</a:t>
            </a:r>
            <a:endParaRPr lang="en-US" altLang="zh-TW" sz="1400" dirty="0">
              <a:solidFill>
                <a:prstClr val="black"/>
              </a:solidFill>
              <a:latin typeface="微軟正黑體" panose="020B0604030504040204" pitchFamily="34" charset="-120"/>
              <a:ea typeface="微軟正黑體" panose="020B0604030504040204" pitchFamily="34" charset="-120"/>
            </a:endParaRPr>
          </a:p>
          <a:p>
            <a:endParaRPr lang="en-US" altLang="zh-TW" sz="1600" b="1" dirty="0">
              <a:solidFill>
                <a:prstClr val="black"/>
              </a:solidFill>
              <a:latin typeface="微軟正黑體" panose="020B0604030504040204" pitchFamily="34" charset="-120"/>
              <a:ea typeface="微軟正黑體" panose="020B0604030504040204" pitchFamily="34" charset="-120"/>
            </a:endParaRPr>
          </a:p>
          <a:p>
            <a:r>
              <a:rPr lang="en-US" altLang="zh-TW" sz="1400" dirty="0" smtClean="0">
                <a:solidFill>
                  <a:prstClr val="black"/>
                </a:solidFill>
                <a:latin typeface="微軟正黑體" panose="020B0604030504040204" pitchFamily="34" charset="-120"/>
                <a:ea typeface="微軟正黑體" panose="020B0604030504040204" pitchFamily="34" charset="-120"/>
              </a:rPr>
              <a:t>2. </a:t>
            </a:r>
            <a:r>
              <a:rPr lang="zh-TW" altLang="en-US" sz="1400" dirty="0" smtClean="0">
                <a:solidFill>
                  <a:prstClr val="black"/>
                </a:solidFill>
                <a:latin typeface="微軟正黑體" panose="020B0604030504040204" pitchFamily="34" charset="-120"/>
                <a:ea typeface="微軟正黑體" panose="020B0604030504040204" pitchFamily="34" charset="-120"/>
              </a:rPr>
              <a:t>我</a:t>
            </a:r>
            <a:r>
              <a:rPr lang="zh-TW" altLang="en-US" sz="1400" dirty="0">
                <a:solidFill>
                  <a:prstClr val="black"/>
                </a:solidFill>
                <a:latin typeface="微軟正黑體" panose="020B0604030504040204" pitchFamily="34" charset="-120"/>
                <a:ea typeface="微軟正黑體" panose="020B0604030504040204" pitchFamily="34" charset="-120"/>
              </a:rPr>
              <a:t>對於</a:t>
            </a:r>
            <a:r>
              <a:rPr lang="zh-TW" altLang="en-US" sz="1400" dirty="0" smtClean="0">
                <a:solidFill>
                  <a:prstClr val="black"/>
                </a:solidFill>
                <a:latin typeface="微軟正黑體" panose="020B0604030504040204" pitchFamily="34" charset="-120"/>
                <a:ea typeface="微軟正黑體" panose="020B0604030504040204" pitchFamily="34" charset="-120"/>
              </a:rPr>
              <a:t>藥物</a:t>
            </a:r>
            <a:r>
              <a:rPr lang="zh-TW" altLang="en-US" sz="1400" b="1" dirty="0" smtClean="0">
                <a:solidFill>
                  <a:prstClr val="black"/>
                </a:solidFill>
                <a:latin typeface="微軟正黑體" panose="020B0604030504040204" pitchFamily="34" charset="-120"/>
                <a:ea typeface="微軟正黑體" panose="020B0604030504040204" pitchFamily="34" charset="-120"/>
              </a:rPr>
              <a:t>能控制腫瘤惡化時間</a:t>
            </a:r>
            <a:r>
              <a:rPr lang="zh-TW" altLang="en-US" sz="1400" dirty="0" smtClean="0">
                <a:solidFill>
                  <a:prstClr val="black"/>
                </a:solidFill>
                <a:latin typeface="微軟正黑體" panose="020B0604030504040204" pitchFamily="34" charset="-120"/>
                <a:ea typeface="微軟正黑體" panose="020B0604030504040204" pitchFamily="34" charset="-120"/>
              </a:rPr>
              <a:t>的</a:t>
            </a:r>
            <a:r>
              <a:rPr lang="zh-TW" altLang="en-US" sz="1400" dirty="0">
                <a:solidFill>
                  <a:prstClr val="black"/>
                </a:solidFill>
                <a:latin typeface="微軟正黑體" panose="020B0604030504040204" pitchFamily="34" charset="-120"/>
                <a:ea typeface="微軟正黑體" panose="020B0604030504040204" pitchFamily="34" charset="-120"/>
              </a:rPr>
              <a:t>效果</a:t>
            </a:r>
            <a:endParaRPr lang="en-US" altLang="zh-TW" sz="1400" dirty="0">
              <a:solidFill>
                <a:prstClr val="black"/>
              </a:solidFill>
              <a:latin typeface="微軟正黑體" panose="020B0604030504040204" pitchFamily="34" charset="-120"/>
              <a:ea typeface="微軟正黑體" panose="020B0604030504040204" pitchFamily="34" charset="-120"/>
            </a:endParaRPr>
          </a:p>
          <a:p>
            <a:endParaRPr lang="en-US" altLang="zh-TW" sz="1600" b="1" dirty="0">
              <a:solidFill>
                <a:prstClr val="black"/>
              </a:solidFill>
              <a:latin typeface="微軟正黑體" panose="020B0604030504040204" pitchFamily="34" charset="-120"/>
              <a:ea typeface="微軟正黑體" panose="020B0604030504040204" pitchFamily="34" charset="-120"/>
            </a:endParaRPr>
          </a:p>
          <a:p>
            <a:r>
              <a:rPr lang="en-US" altLang="zh-TW" sz="1400" dirty="0" smtClean="0">
                <a:solidFill>
                  <a:prstClr val="black"/>
                </a:solidFill>
                <a:latin typeface="微軟正黑體" panose="020B0604030504040204" pitchFamily="34" charset="-120"/>
                <a:ea typeface="微軟正黑體" panose="020B0604030504040204" pitchFamily="34" charset="-120"/>
              </a:rPr>
              <a:t>3. </a:t>
            </a:r>
            <a:r>
              <a:rPr lang="zh-TW" altLang="en-US" sz="1400" dirty="0" smtClean="0">
                <a:solidFill>
                  <a:prstClr val="black"/>
                </a:solidFill>
                <a:latin typeface="微軟正黑體" panose="020B0604030504040204" pitchFamily="34" charset="-120"/>
                <a:ea typeface="微軟正黑體" panose="020B0604030504040204" pitchFamily="34" charset="-120"/>
              </a:rPr>
              <a:t>我</a:t>
            </a:r>
            <a:r>
              <a:rPr lang="zh-TW" altLang="en-US" sz="1400" dirty="0">
                <a:solidFill>
                  <a:prstClr val="black"/>
                </a:solidFill>
                <a:latin typeface="微軟正黑體" panose="020B0604030504040204" pitchFamily="34" charset="-120"/>
                <a:ea typeface="微軟正黑體" panose="020B0604030504040204" pitchFamily="34" charset="-120"/>
              </a:rPr>
              <a:t>對於服藥</a:t>
            </a:r>
            <a:r>
              <a:rPr lang="zh-TW" altLang="en-US" sz="1400" dirty="0" smtClean="0">
                <a:solidFill>
                  <a:prstClr val="black"/>
                </a:solidFill>
                <a:latin typeface="微軟正黑體" panose="020B0604030504040204" pitchFamily="34" charset="-120"/>
                <a:ea typeface="微軟正黑體" panose="020B0604030504040204" pitchFamily="34" charset="-120"/>
              </a:rPr>
              <a:t>後發生</a:t>
            </a:r>
            <a:r>
              <a:rPr lang="zh-TW" altLang="en-US" sz="1400" b="1" dirty="0" smtClean="0">
                <a:solidFill>
                  <a:prstClr val="black"/>
                </a:solidFill>
                <a:latin typeface="微軟正黑體" panose="020B0604030504040204" pitchFamily="34" charset="-120"/>
                <a:ea typeface="微軟正黑體" panose="020B0604030504040204" pitchFamily="34" charset="-120"/>
              </a:rPr>
              <a:t>腹瀉</a:t>
            </a:r>
            <a:r>
              <a:rPr lang="zh-TW" altLang="en-US" sz="1400" dirty="0">
                <a:solidFill>
                  <a:prstClr val="black"/>
                </a:solidFill>
                <a:latin typeface="微軟正黑體" panose="020B0604030504040204" pitchFamily="34" charset="-120"/>
                <a:ea typeface="微軟正黑體" panose="020B0604030504040204" pitchFamily="34" charset="-120"/>
              </a:rPr>
              <a:t>副作用</a:t>
            </a:r>
            <a:endParaRPr lang="en-US" altLang="zh-TW" sz="1400" dirty="0">
              <a:solidFill>
                <a:prstClr val="black"/>
              </a:solidFill>
              <a:latin typeface="微軟正黑體" panose="020B0604030504040204" pitchFamily="34" charset="-120"/>
              <a:ea typeface="微軟正黑體" panose="020B0604030504040204" pitchFamily="34" charset="-120"/>
            </a:endParaRPr>
          </a:p>
          <a:p>
            <a:endParaRPr lang="en-US" altLang="zh-TW" sz="1600" b="1" dirty="0">
              <a:solidFill>
                <a:prstClr val="black"/>
              </a:solidFill>
              <a:latin typeface="微軟正黑體" panose="020B0604030504040204" pitchFamily="34" charset="-120"/>
              <a:ea typeface="微軟正黑體" panose="020B0604030504040204" pitchFamily="34" charset="-120"/>
            </a:endParaRPr>
          </a:p>
          <a:p>
            <a:r>
              <a:rPr lang="en-US" altLang="zh-TW" sz="1400" dirty="0" smtClean="0">
                <a:solidFill>
                  <a:prstClr val="black"/>
                </a:solidFill>
                <a:latin typeface="微軟正黑體" panose="020B0604030504040204" pitchFamily="34" charset="-120"/>
                <a:ea typeface="微軟正黑體" panose="020B0604030504040204" pitchFamily="34" charset="-120"/>
              </a:rPr>
              <a:t>4. </a:t>
            </a:r>
            <a:r>
              <a:rPr lang="zh-TW" altLang="en-US" sz="1400" dirty="0" smtClean="0">
                <a:solidFill>
                  <a:prstClr val="black"/>
                </a:solidFill>
                <a:latin typeface="微軟正黑體" panose="020B0604030504040204" pitchFamily="34" charset="-120"/>
                <a:ea typeface="微軟正黑體" panose="020B0604030504040204" pitchFamily="34" charset="-120"/>
              </a:rPr>
              <a:t>我</a:t>
            </a:r>
            <a:r>
              <a:rPr lang="zh-TW" altLang="en-US" sz="1400" dirty="0">
                <a:solidFill>
                  <a:prstClr val="black"/>
                </a:solidFill>
                <a:latin typeface="微軟正黑體" panose="020B0604030504040204" pitchFamily="34" charset="-120"/>
                <a:ea typeface="微軟正黑體" panose="020B0604030504040204" pitchFamily="34" charset="-120"/>
              </a:rPr>
              <a:t>對於服藥</a:t>
            </a:r>
            <a:r>
              <a:rPr lang="zh-TW" altLang="en-US" sz="1400" dirty="0" smtClean="0">
                <a:solidFill>
                  <a:prstClr val="black"/>
                </a:solidFill>
                <a:latin typeface="微軟正黑體" panose="020B0604030504040204" pitchFamily="34" charset="-120"/>
                <a:ea typeface="微軟正黑體" panose="020B0604030504040204" pitchFamily="34" charset="-120"/>
              </a:rPr>
              <a:t>後發生</a:t>
            </a:r>
            <a:r>
              <a:rPr lang="zh-TW" altLang="en-US" sz="1400" b="1" dirty="0" smtClean="0">
                <a:solidFill>
                  <a:prstClr val="black"/>
                </a:solidFill>
                <a:latin typeface="微軟正黑體" panose="020B0604030504040204" pitchFamily="34" charset="-120"/>
                <a:ea typeface="微軟正黑體" panose="020B0604030504040204" pitchFamily="34" charset="-120"/>
              </a:rPr>
              <a:t>皮膚</a:t>
            </a:r>
            <a:r>
              <a:rPr lang="zh-TW" altLang="en-US" sz="1400" dirty="0">
                <a:solidFill>
                  <a:prstClr val="black"/>
                </a:solidFill>
                <a:latin typeface="微軟正黑體" panose="020B0604030504040204" pitchFamily="34" charset="-120"/>
                <a:ea typeface="微軟正黑體" panose="020B0604030504040204" pitchFamily="34" charset="-120"/>
              </a:rPr>
              <a:t>副作用</a:t>
            </a:r>
            <a:endParaRPr lang="en-US" altLang="zh-TW" sz="1400" dirty="0">
              <a:solidFill>
                <a:prstClr val="black"/>
              </a:solidFill>
              <a:latin typeface="微軟正黑體" panose="020B0604030504040204" pitchFamily="34" charset="-120"/>
              <a:ea typeface="微軟正黑體" panose="020B0604030504040204" pitchFamily="34" charset="-120"/>
            </a:endParaRPr>
          </a:p>
          <a:p>
            <a:endParaRPr lang="en-US" altLang="zh-TW" sz="1600" b="1" dirty="0">
              <a:solidFill>
                <a:prstClr val="black"/>
              </a:solidFill>
              <a:latin typeface="微軟正黑體" panose="020B0604030504040204" pitchFamily="34" charset="-120"/>
              <a:ea typeface="微軟正黑體" panose="020B0604030504040204" pitchFamily="34" charset="-120"/>
            </a:endParaRPr>
          </a:p>
          <a:p>
            <a:r>
              <a:rPr lang="en-US" altLang="zh-TW" sz="1400" dirty="0" smtClean="0">
                <a:solidFill>
                  <a:prstClr val="black"/>
                </a:solidFill>
                <a:latin typeface="微軟正黑體" panose="020B0604030504040204" pitchFamily="34" charset="-120"/>
                <a:ea typeface="微軟正黑體" panose="020B0604030504040204" pitchFamily="34" charset="-120"/>
              </a:rPr>
              <a:t>5. </a:t>
            </a:r>
            <a:r>
              <a:rPr lang="zh-TW" altLang="en-US" sz="1400" dirty="0" smtClean="0">
                <a:solidFill>
                  <a:prstClr val="black"/>
                </a:solidFill>
                <a:latin typeface="微軟正黑體" panose="020B0604030504040204" pitchFamily="34" charset="-120"/>
                <a:ea typeface="微軟正黑體" panose="020B0604030504040204" pitchFamily="34" charset="-120"/>
              </a:rPr>
              <a:t>我</a:t>
            </a:r>
            <a:r>
              <a:rPr lang="zh-TW" altLang="en-US" sz="1400" dirty="0">
                <a:solidFill>
                  <a:prstClr val="black"/>
                </a:solidFill>
                <a:latin typeface="微軟正黑體" panose="020B0604030504040204" pitchFamily="34" charset="-120"/>
                <a:ea typeface="微軟正黑體" panose="020B0604030504040204" pitchFamily="34" charset="-120"/>
              </a:rPr>
              <a:t>對於服藥</a:t>
            </a:r>
            <a:r>
              <a:rPr lang="zh-TW" altLang="en-US" sz="1400" dirty="0" smtClean="0">
                <a:solidFill>
                  <a:prstClr val="black"/>
                </a:solidFill>
                <a:latin typeface="微軟正黑體" panose="020B0604030504040204" pitchFamily="34" charset="-120"/>
                <a:ea typeface="微軟正黑體" panose="020B0604030504040204" pitchFamily="34" charset="-120"/>
              </a:rPr>
              <a:t>後發生</a:t>
            </a:r>
            <a:r>
              <a:rPr lang="zh-TW" altLang="en-US" sz="1400" b="1" dirty="0" smtClean="0">
                <a:solidFill>
                  <a:prstClr val="black"/>
                </a:solidFill>
                <a:latin typeface="微軟正黑體" panose="020B0604030504040204" pitchFamily="34" charset="-120"/>
                <a:ea typeface="微軟正黑體" panose="020B0604030504040204" pitchFamily="34" charset="-120"/>
              </a:rPr>
              <a:t>肝炎</a:t>
            </a:r>
            <a:r>
              <a:rPr lang="zh-TW" altLang="en-US" sz="1400" dirty="0" smtClean="0">
                <a:solidFill>
                  <a:prstClr val="black"/>
                </a:solidFill>
                <a:latin typeface="微軟正黑體" panose="020B0604030504040204" pitchFamily="34" charset="-120"/>
                <a:ea typeface="微軟正黑體" panose="020B0604030504040204" pitchFamily="34" charset="-120"/>
              </a:rPr>
              <a:t>副作用</a:t>
            </a:r>
            <a:endParaRPr lang="en-US" altLang="zh-TW" sz="1400" b="1" dirty="0">
              <a:solidFill>
                <a:prstClr val="black"/>
              </a:solidFill>
              <a:latin typeface="微軟正黑體" panose="020B0604030504040204" pitchFamily="34" charset="-120"/>
              <a:ea typeface="微軟正黑體" panose="020B0604030504040204" pitchFamily="34" charset="-120"/>
            </a:endParaRPr>
          </a:p>
        </p:txBody>
      </p:sp>
      <p:sp>
        <p:nvSpPr>
          <p:cNvPr id="71" name="文字方塊 70"/>
          <p:cNvSpPr txBox="1"/>
          <p:nvPr/>
        </p:nvSpPr>
        <p:spPr>
          <a:xfrm>
            <a:off x="452080" y="4073803"/>
            <a:ext cx="5425192" cy="2031325"/>
          </a:xfrm>
          <a:prstGeom prst="rect">
            <a:avLst/>
          </a:prstGeom>
          <a:noFill/>
        </p:spPr>
        <p:txBody>
          <a:bodyPr wrap="square" rtlCol="0">
            <a:spAutoFit/>
          </a:bodyPr>
          <a:lstStyle/>
          <a:p>
            <a:r>
              <a:rPr lang="en-US" altLang="zh-TW" sz="1400" dirty="0" smtClean="0">
                <a:solidFill>
                  <a:prstClr val="black"/>
                </a:solidFill>
                <a:latin typeface="微軟正黑體" panose="020B0604030504040204" pitchFamily="34" charset="-120"/>
                <a:ea typeface="微軟正黑體" panose="020B0604030504040204" pitchFamily="34" charset="-120"/>
              </a:rPr>
              <a:t>1. </a:t>
            </a:r>
            <a:r>
              <a:rPr lang="zh-TW" altLang="zh-TW" sz="1400" dirty="0" smtClean="0">
                <a:solidFill>
                  <a:prstClr val="black"/>
                </a:solidFill>
                <a:latin typeface="微軟正黑體" panose="020B0604030504040204" pitchFamily="34" charset="-120"/>
                <a:ea typeface="微軟正黑體" panose="020B0604030504040204" pitchFamily="34" charset="-120"/>
              </a:rPr>
              <a:t>三</a:t>
            </a:r>
            <a:r>
              <a:rPr lang="zh-TW" altLang="zh-TW" sz="1400" dirty="0">
                <a:solidFill>
                  <a:prstClr val="black"/>
                </a:solidFill>
                <a:latin typeface="微軟正黑體" panose="020B0604030504040204" pitchFamily="34" charset="-120"/>
                <a:ea typeface="微軟正黑體" panose="020B0604030504040204" pitchFamily="34" charset="-120"/>
              </a:rPr>
              <a:t>種藥物皆</a:t>
            </a:r>
            <a:r>
              <a:rPr lang="zh-TW" altLang="zh-TW" sz="1400" dirty="0" smtClean="0">
                <a:solidFill>
                  <a:prstClr val="black"/>
                </a:solidFill>
                <a:latin typeface="微軟正黑體" panose="020B0604030504040204" pitchFamily="34" charset="-120"/>
                <a:ea typeface="微軟正黑體" panose="020B0604030504040204" pitchFamily="34" charset="-120"/>
              </a:rPr>
              <a:t>是</a:t>
            </a:r>
            <a:r>
              <a:rPr lang="zh-TW" altLang="en-US" sz="1400" dirty="0">
                <a:solidFill>
                  <a:prstClr val="black"/>
                </a:solidFill>
                <a:latin typeface="微軟正黑體" panose="020B0604030504040204" pitchFamily="34" charset="-120"/>
                <a:ea typeface="微軟正黑體" panose="020B0604030504040204" pitchFamily="34" charset="-120"/>
              </a:rPr>
              <a:t>健保給付</a:t>
            </a:r>
            <a:r>
              <a:rPr lang="zh-TW" altLang="zh-TW" sz="1400" dirty="0" smtClean="0">
                <a:solidFill>
                  <a:prstClr val="black"/>
                </a:solidFill>
                <a:latin typeface="微軟正黑體" panose="020B0604030504040204" pitchFamily="34" charset="-120"/>
                <a:ea typeface="微軟正黑體" panose="020B0604030504040204" pitchFamily="34" charset="-120"/>
              </a:rPr>
              <a:t>？</a:t>
            </a:r>
            <a:endParaRPr lang="en-US" altLang="zh-TW" sz="1400" dirty="0">
              <a:solidFill>
                <a:prstClr val="black"/>
              </a:solidFill>
              <a:latin typeface="微軟正黑體" panose="020B0604030504040204" pitchFamily="34" charset="-120"/>
              <a:ea typeface="微軟正黑體" panose="020B0604030504040204" pitchFamily="34" charset="-120"/>
            </a:endParaRPr>
          </a:p>
          <a:p>
            <a:endParaRPr lang="en-US" altLang="zh-TW" sz="1400" dirty="0">
              <a:solidFill>
                <a:prstClr val="black"/>
              </a:solidFill>
              <a:latin typeface="微軟正黑體" panose="020B0604030504040204" pitchFamily="34" charset="-120"/>
              <a:ea typeface="微軟正黑體" panose="020B0604030504040204" pitchFamily="34" charset="-120"/>
            </a:endParaRPr>
          </a:p>
          <a:p>
            <a:r>
              <a:rPr lang="en-US" altLang="zh-TW" sz="1400" dirty="0" smtClean="0">
                <a:solidFill>
                  <a:prstClr val="black"/>
                </a:solidFill>
                <a:latin typeface="微軟正黑體" panose="020B0604030504040204" pitchFamily="34" charset="-120"/>
                <a:ea typeface="微軟正黑體" panose="020B0604030504040204" pitchFamily="34" charset="-120"/>
              </a:rPr>
              <a:t>2. </a:t>
            </a:r>
            <a:r>
              <a:rPr lang="zh-TW" altLang="en-US" sz="1400" dirty="0" smtClean="0">
                <a:solidFill>
                  <a:prstClr val="black"/>
                </a:solidFill>
                <a:latin typeface="微軟正黑體" panose="020B0604030504040204" pitchFamily="34" charset="-120"/>
                <a:ea typeface="微軟正黑體" panose="020B0604030504040204" pitchFamily="34" charset="-120"/>
              </a:rPr>
              <a:t>三種</a:t>
            </a:r>
            <a:r>
              <a:rPr lang="zh-TW" altLang="en-US" sz="1400" dirty="0">
                <a:solidFill>
                  <a:prstClr val="black"/>
                </a:solidFill>
                <a:latin typeface="微軟正黑體" panose="020B0604030504040204" pitchFamily="34" charset="-120"/>
                <a:ea typeface="微軟正黑體" panose="020B0604030504040204" pitchFamily="34" charset="-120"/>
              </a:rPr>
              <a:t>標靶</a:t>
            </a:r>
            <a:r>
              <a:rPr lang="zh-TW" altLang="en-US" sz="1400" dirty="0" smtClean="0">
                <a:solidFill>
                  <a:prstClr val="black"/>
                </a:solidFill>
                <a:latin typeface="微軟正黑體" panose="020B0604030504040204" pitchFamily="34" charset="-120"/>
                <a:ea typeface="微軟正黑體" panose="020B0604030504040204" pitchFamily="34" charset="-120"/>
              </a:rPr>
              <a:t>藥物相較於傳統化療藥物更能</a:t>
            </a:r>
            <a:r>
              <a:rPr lang="en-US" altLang="zh-TW" sz="1400" dirty="0" smtClean="0">
                <a:solidFill>
                  <a:prstClr val="black"/>
                </a:solidFill>
                <a:latin typeface="微軟正黑體" panose="020B0604030504040204" pitchFamily="34" charset="-120"/>
                <a:ea typeface="微軟正黑體" panose="020B0604030504040204" pitchFamily="34" charset="-120"/>
              </a:rPr>
              <a:t/>
            </a:r>
            <a:br>
              <a:rPr lang="en-US" altLang="zh-TW" sz="1400" dirty="0" smtClean="0">
                <a:solidFill>
                  <a:prstClr val="black"/>
                </a:solidFill>
                <a:latin typeface="微軟正黑體" panose="020B0604030504040204" pitchFamily="34" charset="-120"/>
                <a:ea typeface="微軟正黑體" panose="020B0604030504040204" pitchFamily="34" charset="-120"/>
              </a:rPr>
            </a:br>
            <a:r>
              <a:rPr lang="en-US" altLang="zh-TW" sz="1400" dirty="0" smtClean="0">
                <a:solidFill>
                  <a:prstClr val="black"/>
                </a:solidFill>
                <a:latin typeface="微軟正黑體" panose="020B0604030504040204" pitchFamily="34" charset="-120"/>
                <a:ea typeface="微軟正黑體" panose="020B0604030504040204" pitchFamily="34" charset="-120"/>
              </a:rPr>
              <a:t>    </a:t>
            </a:r>
            <a:r>
              <a:rPr lang="zh-TW" altLang="en-US" sz="1400" dirty="0" smtClean="0">
                <a:solidFill>
                  <a:prstClr val="black"/>
                </a:solidFill>
                <a:latin typeface="微軟正黑體" panose="020B0604030504040204" pitchFamily="34" charset="-120"/>
                <a:ea typeface="微軟正黑體" panose="020B0604030504040204" pitchFamily="34" charset="-120"/>
              </a:rPr>
              <a:t>提升生活品質</a:t>
            </a:r>
            <a:r>
              <a:rPr lang="zh-TW" altLang="zh-TW" sz="1400" dirty="0" smtClean="0">
                <a:solidFill>
                  <a:prstClr val="black"/>
                </a:solidFill>
                <a:latin typeface="微軟正黑體" panose="020B0604030504040204" pitchFamily="34" charset="-120"/>
                <a:ea typeface="微軟正黑體" panose="020B0604030504040204" pitchFamily="34" charset="-120"/>
              </a:rPr>
              <a:t>？</a:t>
            </a:r>
            <a:endParaRPr lang="en-US" altLang="zh-TW" sz="1400" dirty="0" smtClean="0">
              <a:solidFill>
                <a:prstClr val="black"/>
              </a:solidFill>
              <a:latin typeface="微軟正黑體" panose="020B0604030504040204" pitchFamily="34" charset="-120"/>
              <a:ea typeface="微軟正黑體" panose="020B0604030504040204" pitchFamily="34" charset="-120"/>
            </a:endParaRPr>
          </a:p>
          <a:p>
            <a:r>
              <a:rPr lang="en-US" altLang="zh-TW" sz="1400" dirty="0">
                <a:solidFill>
                  <a:prstClr val="black"/>
                </a:solidFill>
                <a:latin typeface="微軟正黑體" panose="020B0604030504040204" pitchFamily="34" charset="-120"/>
                <a:ea typeface="微軟正黑體" panose="020B0604030504040204" pitchFamily="34" charset="-120"/>
              </a:rPr>
              <a:t/>
            </a:r>
            <a:br>
              <a:rPr lang="en-US" altLang="zh-TW" sz="1400" dirty="0">
                <a:solidFill>
                  <a:prstClr val="black"/>
                </a:solidFill>
                <a:latin typeface="微軟正黑體" panose="020B0604030504040204" pitchFamily="34" charset="-120"/>
                <a:ea typeface="微軟正黑體" panose="020B0604030504040204" pitchFamily="34" charset="-120"/>
              </a:rPr>
            </a:br>
            <a:r>
              <a:rPr lang="en-US" altLang="zh-TW" sz="1400" dirty="0" smtClean="0">
                <a:solidFill>
                  <a:prstClr val="black"/>
                </a:solidFill>
                <a:latin typeface="微軟正黑體" panose="020B0604030504040204" pitchFamily="34" charset="-120"/>
                <a:ea typeface="微軟正黑體" panose="020B0604030504040204" pitchFamily="34" charset="-120"/>
              </a:rPr>
              <a:t>3. </a:t>
            </a:r>
            <a:r>
              <a:rPr lang="zh-TW" altLang="en-US" sz="1400" dirty="0" smtClean="0">
                <a:solidFill>
                  <a:prstClr val="black"/>
                </a:solidFill>
                <a:latin typeface="微軟正黑體" panose="020B0604030504040204" pitchFamily="34" charset="-120"/>
                <a:ea typeface="微軟正黑體" panose="020B0604030504040204" pitchFamily="34" charset="-120"/>
              </a:rPr>
              <a:t>妥</a:t>
            </a:r>
            <a:r>
              <a:rPr lang="zh-TW" altLang="en-US" sz="1400" dirty="0">
                <a:solidFill>
                  <a:prstClr val="black"/>
                </a:solidFill>
                <a:latin typeface="微軟正黑體" panose="020B0604030504040204" pitchFamily="34" charset="-120"/>
                <a:ea typeface="微軟正黑體" panose="020B0604030504040204" pitchFamily="34" charset="-120"/>
              </a:rPr>
              <a:t>復克</a:t>
            </a:r>
            <a:r>
              <a:rPr lang="en-US" altLang="zh-TW" sz="1400" dirty="0">
                <a:solidFill>
                  <a:prstClr val="black"/>
                </a:solidFill>
                <a:latin typeface="微軟正黑體" panose="020B0604030504040204" pitchFamily="34" charset="-120"/>
                <a:ea typeface="微軟正黑體" panose="020B0604030504040204" pitchFamily="34" charset="-120"/>
              </a:rPr>
              <a:t>(</a:t>
            </a:r>
            <a:r>
              <a:rPr lang="en-US" altLang="zh-TW" sz="1400" dirty="0" err="1">
                <a:solidFill>
                  <a:prstClr val="black"/>
                </a:solidFill>
                <a:latin typeface="微軟正黑體" panose="020B0604030504040204" pitchFamily="34" charset="-120"/>
                <a:ea typeface="微軟正黑體" panose="020B0604030504040204" pitchFamily="34" charset="-120"/>
              </a:rPr>
              <a:t>Afatinib</a:t>
            </a:r>
            <a:r>
              <a:rPr lang="en-US" altLang="zh-TW" sz="1400" dirty="0">
                <a:solidFill>
                  <a:prstClr val="black"/>
                </a:solidFill>
                <a:latin typeface="微軟正黑體" panose="020B0604030504040204" pitchFamily="34" charset="-120"/>
                <a:ea typeface="微軟正黑體" panose="020B0604030504040204" pitchFamily="34" charset="-120"/>
              </a:rPr>
              <a:t>)</a:t>
            </a:r>
            <a:r>
              <a:rPr lang="zh-TW" altLang="zh-TW" sz="1400" dirty="0" smtClean="0">
                <a:solidFill>
                  <a:prstClr val="black"/>
                </a:solidFill>
                <a:latin typeface="微軟正黑體" panose="020B0604030504040204" pitchFamily="34" charset="-120"/>
                <a:ea typeface="微軟正黑體" panose="020B0604030504040204" pitchFamily="34" charset="-120"/>
              </a:rPr>
              <a:t>的腹瀉</a:t>
            </a:r>
            <a:r>
              <a:rPr lang="zh-TW" altLang="zh-TW" sz="1400" dirty="0">
                <a:solidFill>
                  <a:prstClr val="black"/>
                </a:solidFill>
                <a:latin typeface="微軟正黑體" panose="020B0604030504040204" pitchFamily="34" charset="-120"/>
                <a:ea typeface="微軟正黑體" panose="020B0604030504040204" pitchFamily="34" charset="-120"/>
              </a:rPr>
              <a:t>副作用最輕微</a:t>
            </a:r>
            <a:r>
              <a:rPr lang="zh-TW" altLang="zh-TW" sz="1400" dirty="0" smtClean="0">
                <a:solidFill>
                  <a:prstClr val="black"/>
                </a:solidFill>
                <a:latin typeface="微軟正黑體" panose="020B0604030504040204" pitchFamily="34" charset="-120"/>
                <a:ea typeface="微軟正黑體" panose="020B0604030504040204" pitchFamily="34" charset="-120"/>
              </a:rPr>
              <a:t>？</a:t>
            </a:r>
            <a:endParaRPr lang="en-US" altLang="zh-TW" sz="1400" dirty="0" smtClean="0">
              <a:solidFill>
                <a:prstClr val="black"/>
              </a:solidFill>
              <a:latin typeface="微軟正黑體" panose="020B0604030504040204" pitchFamily="34" charset="-120"/>
              <a:ea typeface="微軟正黑體" panose="020B0604030504040204" pitchFamily="34" charset="-120"/>
            </a:endParaRPr>
          </a:p>
          <a:p>
            <a:endParaRPr lang="en-US" altLang="zh-TW" sz="1400" dirty="0">
              <a:solidFill>
                <a:prstClr val="black"/>
              </a:solidFill>
              <a:latin typeface="微軟正黑體" panose="020B0604030504040204" pitchFamily="34" charset="-120"/>
              <a:ea typeface="微軟正黑體" panose="020B0604030504040204" pitchFamily="34" charset="-120"/>
            </a:endParaRPr>
          </a:p>
          <a:p>
            <a:endParaRPr lang="en-US" altLang="zh-TW" sz="1400" dirty="0">
              <a:solidFill>
                <a:prstClr val="black"/>
              </a:solidFill>
              <a:latin typeface="微軟正黑體" panose="020B0604030504040204" pitchFamily="34" charset="-120"/>
              <a:ea typeface="微軟正黑體" panose="020B0604030504040204" pitchFamily="34" charset="-120"/>
            </a:endParaRPr>
          </a:p>
          <a:p>
            <a:r>
              <a:rPr lang="en-US" altLang="zh-TW" sz="1400" dirty="0" smtClean="0">
                <a:solidFill>
                  <a:prstClr val="black"/>
                </a:solidFill>
                <a:latin typeface="微軟正黑體" panose="020B0604030504040204" pitchFamily="34" charset="-120"/>
                <a:ea typeface="微軟正黑體" panose="020B0604030504040204" pitchFamily="34" charset="-120"/>
              </a:rPr>
              <a:t>4. </a:t>
            </a:r>
            <a:r>
              <a:rPr lang="zh-TW" altLang="en-US" sz="1400" dirty="0" smtClean="0">
                <a:solidFill>
                  <a:prstClr val="black"/>
                </a:solidFill>
                <a:latin typeface="微軟正黑體" panose="020B0604030504040204" pitchFamily="34" charset="-120"/>
                <a:ea typeface="微軟正黑體" panose="020B0604030504040204" pitchFamily="34" charset="-120"/>
              </a:rPr>
              <a:t>復</a:t>
            </a:r>
            <a:r>
              <a:rPr lang="zh-TW" altLang="en-US" sz="1400" dirty="0">
                <a:solidFill>
                  <a:prstClr val="black"/>
                </a:solidFill>
                <a:latin typeface="微軟正黑體" panose="020B0604030504040204" pitchFamily="34" charset="-120"/>
                <a:ea typeface="微軟正黑體" panose="020B0604030504040204" pitchFamily="34" charset="-120"/>
              </a:rPr>
              <a:t>克</a:t>
            </a:r>
            <a:r>
              <a:rPr lang="en-US" altLang="zh-TW" sz="1400" dirty="0">
                <a:solidFill>
                  <a:prstClr val="black"/>
                </a:solidFill>
                <a:latin typeface="微軟正黑體" panose="020B0604030504040204" pitchFamily="34" charset="-120"/>
                <a:ea typeface="微軟正黑體" panose="020B0604030504040204" pitchFamily="34" charset="-120"/>
              </a:rPr>
              <a:t>(</a:t>
            </a:r>
            <a:r>
              <a:rPr lang="en-US" altLang="zh-TW" sz="1400" dirty="0" err="1">
                <a:solidFill>
                  <a:prstClr val="black"/>
                </a:solidFill>
                <a:latin typeface="微軟正黑體" panose="020B0604030504040204" pitchFamily="34" charset="-120"/>
                <a:ea typeface="微軟正黑體" panose="020B0604030504040204" pitchFamily="34" charset="-120"/>
              </a:rPr>
              <a:t>Afatinib</a:t>
            </a:r>
            <a:r>
              <a:rPr lang="en-US" altLang="zh-TW" sz="1400" dirty="0" smtClean="0">
                <a:solidFill>
                  <a:prstClr val="black"/>
                </a:solidFill>
                <a:latin typeface="微軟正黑體" panose="020B0604030504040204" pitchFamily="34" charset="-120"/>
                <a:ea typeface="微軟正黑體" panose="020B0604030504040204" pitchFamily="34" charset="-120"/>
              </a:rPr>
              <a:t>)</a:t>
            </a:r>
            <a:r>
              <a:rPr lang="zh-TW" altLang="en-US" sz="1400" dirty="0" smtClean="0">
                <a:solidFill>
                  <a:prstClr val="black"/>
                </a:solidFill>
                <a:latin typeface="微軟正黑體" panose="020B0604030504040204" pitchFamily="34" charset="-120"/>
                <a:ea typeface="微軟正黑體" panose="020B0604030504040204" pitchFamily="34" charset="-120"/>
              </a:rPr>
              <a:t>發</a:t>
            </a:r>
            <a:r>
              <a:rPr lang="zh-TW" altLang="zh-TW" sz="1400" dirty="0" smtClean="0">
                <a:solidFill>
                  <a:prstClr val="black"/>
                </a:solidFill>
                <a:latin typeface="微軟正黑體" panose="020B0604030504040204" pitchFamily="34" charset="-120"/>
                <a:ea typeface="微軟正黑體" panose="020B0604030504040204" pitchFamily="34" charset="-120"/>
              </a:rPr>
              <a:t>生皮膚</a:t>
            </a:r>
            <a:r>
              <a:rPr lang="zh-TW" altLang="zh-TW" sz="1400" dirty="0">
                <a:solidFill>
                  <a:prstClr val="black"/>
                </a:solidFill>
                <a:latin typeface="微軟正黑體" panose="020B0604030504040204" pitchFamily="34" charset="-120"/>
                <a:ea typeface="微軟正黑體" panose="020B0604030504040204" pitchFamily="34" charset="-120"/>
              </a:rPr>
              <a:t>副作用的機會</a:t>
            </a:r>
            <a:r>
              <a:rPr lang="zh-TW" altLang="zh-TW" sz="1400" dirty="0" smtClean="0">
                <a:solidFill>
                  <a:prstClr val="black"/>
                </a:solidFill>
                <a:latin typeface="微軟正黑體" panose="020B0604030504040204" pitchFamily="34" charset="-120"/>
                <a:ea typeface="微軟正黑體" panose="020B0604030504040204" pitchFamily="34" charset="-120"/>
              </a:rPr>
              <a:t>最</a:t>
            </a:r>
            <a:r>
              <a:rPr lang="zh-TW" altLang="en-US" sz="1400" dirty="0" smtClean="0">
                <a:solidFill>
                  <a:prstClr val="black"/>
                </a:solidFill>
                <a:latin typeface="微軟正黑體" panose="020B0604030504040204" pitchFamily="34" charset="-120"/>
                <a:ea typeface="微軟正黑體" panose="020B0604030504040204" pitchFamily="34" charset="-120"/>
              </a:rPr>
              <a:t>高</a:t>
            </a:r>
            <a:r>
              <a:rPr lang="zh-TW" altLang="zh-TW" sz="1400" dirty="0" smtClean="0">
                <a:solidFill>
                  <a:prstClr val="black"/>
                </a:solidFill>
                <a:latin typeface="微軟正黑體" panose="020B0604030504040204" pitchFamily="34" charset="-120"/>
                <a:ea typeface="微軟正黑體" panose="020B0604030504040204" pitchFamily="34" charset="-120"/>
              </a:rPr>
              <a:t>？</a:t>
            </a:r>
            <a:endParaRPr lang="en-US" altLang="zh-TW" sz="1400" dirty="0">
              <a:solidFill>
                <a:prstClr val="black"/>
              </a:solidFill>
              <a:latin typeface="微軟正黑體" panose="020B0604030504040204" pitchFamily="34" charset="-120"/>
              <a:ea typeface="微軟正黑體" panose="020B0604030504040204" pitchFamily="34" charset="-120"/>
            </a:endParaRPr>
          </a:p>
        </p:txBody>
      </p:sp>
      <p:grpSp>
        <p:nvGrpSpPr>
          <p:cNvPr id="78" name="群組 77"/>
          <p:cNvGrpSpPr/>
          <p:nvPr/>
        </p:nvGrpSpPr>
        <p:grpSpPr>
          <a:xfrm>
            <a:off x="4381029" y="3709119"/>
            <a:ext cx="2072307" cy="307777"/>
            <a:chOff x="2888881" y="1020023"/>
            <a:chExt cx="2072307" cy="307777"/>
          </a:xfrm>
        </p:grpSpPr>
        <p:sp>
          <p:nvSpPr>
            <p:cNvPr id="79" name="文字方塊 78"/>
            <p:cNvSpPr txBox="1"/>
            <p:nvPr/>
          </p:nvSpPr>
          <p:spPr>
            <a:xfrm>
              <a:off x="2888881" y="1027852"/>
              <a:ext cx="561287" cy="292388"/>
            </a:xfrm>
            <a:prstGeom prst="rect">
              <a:avLst/>
            </a:prstGeom>
            <a:noFill/>
          </p:spPr>
          <p:txBody>
            <a:bodyPr wrap="square" rtlCol="0">
              <a:spAutoFit/>
            </a:bodyPr>
            <a:lstStyle/>
            <a:p>
              <a:r>
                <a:rPr lang="zh-TW" altLang="en-US" sz="1300" dirty="0">
                  <a:solidFill>
                    <a:prstClr val="black"/>
                  </a:solidFill>
                  <a:latin typeface="微軟正黑體" panose="020B0604030504040204" pitchFamily="34" charset="-120"/>
                  <a:ea typeface="微軟正黑體" panose="020B0604030504040204" pitchFamily="34" charset="-120"/>
                  <a:sym typeface="Wingdings 2"/>
                </a:rPr>
                <a:t>是</a:t>
              </a:r>
              <a:endParaRPr lang="zh-TW" altLang="en-US" sz="1300" dirty="0">
                <a:solidFill>
                  <a:prstClr val="black"/>
                </a:solidFill>
                <a:latin typeface="微軟正黑體" panose="020B0604030504040204" pitchFamily="34" charset="-120"/>
                <a:ea typeface="微軟正黑體" panose="020B0604030504040204" pitchFamily="34" charset="-120"/>
              </a:endParaRPr>
            </a:p>
          </p:txBody>
        </p:sp>
        <p:sp>
          <p:nvSpPr>
            <p:cNvPr id="80" name="文字方塊 79"/>
            <p:cNvSpPr txBox="1"/>
            <p:nvPr/>
          </p:nvSpPr>
          <p:spPr>
            <a:xfrm>
              <a:off x="3586644" y="1020023"/>
              <a:ext cx="448132" cy="307777"/>
            </a:xfrm>
            <a:prstGeom prst="rect">
              <a:avLst/>
            </a:prstGeom>
            <a:noFill/>
          </p:spPr>
          <p:txBody>
            <a:bodyPr wrap="square" rtlCol="0">
              <a:spAutoFit/>
            </a:bodyPr>
            <a:lstStyle/>
            <a:p>
              <a:r>
                <a:rPr lang="zh-TW" altLang="en-US" sz="1300" dirty="0">
                  <a:solidFill>
                    <a:prstClr val="black"/>
                  </a:solidFill>
                  <a:latin typeface="微軟正黑體" panose="020B0604030504040204" pitchFamily="34" charset="-120"/>
                  <a:ea typeface="微軟正黑體" panose="020B0604030504040204" pitchFamily="34" charset="-120"/>
                  <a:sym typeface="Wingdings 2"/>
                </a:rPr>
                <a:t>否</a:t>
              </a:r>
              <a:r>
                <a:rPr lang="zh-TW" altLang="en-US" sz="1400" b="1" dirty="0">
                  <a:solidFill>
                    <a:prstClr val="black"/>
                  </a:solidFill>
                  <a:latin typeface="微軟正黑體" panose="020B0604030504040204" pitchFamily="34" charset="-120"/>
                  <a:ea typeface="微軟正黑體" panose="020B0604030504040204" pitchFamily="34" charset="-120"/>
                  <a:sym typeface="Wingdings 2"/>
                </a:rPr>
                <a:t> </a:t>
              </a:r>
              <a:endParaRPr lang="zh-TW" altLang="en-US" sz="1400" b="1" dirty="0">
                <a:solidFill>
                  <a:prstClr val="black"/>
                </a:solidFill>
                <a:latin typeface="微軟正黑體" panose="020B0604030504040204" pitchFamily="34" charset="-120"/>
                <a:ea typeface="微軟正黑體" panose="020B0604030504040204" pitchFamily="34" charset="-120"/>
              </a:endParaRPr>
            </a:p>
          </p:txBody>
        </p:sp>
        <p:sp>
          <p:nvSpPr>
            <p:cNvPr id="81" name="文字方塊 80"/>
            <p:cNvSpPr txBox="1"/>
            <p:nvPr/>
          </p:nvSpPr>
          <p:spPr>
            <a:xfrm>
              <a:off x="4089928" y="1029315"/>
              <a:ext cx="871260" cy="292388"/>
            </a:xfrm>
            <a:prstGeom prst="rect">
              <a:avLst/>
            </a:prstGeom>
            <a:noFill/>
          </p:spPr>
          <p:txBody>
            <a:bodyPr wrap="square" rtlCol="0">
              <a:spAutoFit/>
            </a:bodyPr>
            <a:lstStyle/>
            <a:p>
              <a:r>
                <a:rPr lang="zh-TW" altLang="en-US" sz="1300" dirty="0">
                  <a:solidFill>
                    <a:prstClr val="black"/>
                  </a:solidFill>
                  <a:latin typeface="微軟正黑體" panose="020B0604030504040204" pitchFamily="34" charset="-120"/>
                  <a:ea typeface="微軟正黑體" panose="020B0604030504040204" pitchFamily="34" charset="-120"/>
                </a:rPr>
                <a:t>我不知道</a:t>
              </a:r>
            </a:p>
          </p:txBody>
        </p:sp>
      </p:grpSp>
      <p:sp>
        <p:nvSpPr>
          <p:cNvPr id="136" name="文字方塊 135"/>
          <p:cNvSpPr txBox="1"/>
          <p:nvPr/>
        </p:nvSpPr>
        <p:spPr>
          <a:xfrm>
            <a:off x="5885717" y="3379857"/>
            <a:ext cx="711635" cy="276999"/>
          </a:xfrm>
          <a:prstGeom prst="rect">
            <a:avLst/>
          </a:prstGeom>
          <a:noFill/>
          <a:ln>
            <a:solidFill>
              <a:schemeClr val="bg2">
                <a:lumMod val="75000"/>
              </a:schemeClr>
            </a:solidFill>
          </a:ln>
        </p:spPr>
        <p:txBody>
          <a:bodyPr wrap="square" rtlCol="0">
            <a:spAutoFit/>
          </a:bodyPr>
          <a:lstStyle/>
          <a:p>
            <a:r>
              <a:rPr lang="zh-TW" altLang="en-US" sz="1200" b="1" dirty="0">
                <a:solidFill>
                  <a:prstClr val="white">
                    <a:lumMod val="50000"/>
                  </a:prstClr>
                </a:solidFill>
                <a:latin typeface="微軟正黑體" panose="020B0604030504040204" pitchFamily="34" charset="-120"/>
                <a:ea typeface="微軟正黑體" panose="020B0604030504040204" pitchFamily="34" charset="-120"/>
              </a:rPr>
              <a:t>步驟三</a:t>
            </a:r>
          </a:p>
        </p:txBody>
      </p:sp>
      <p:sp>
        <p:nvSpPr>
          <p:cNvPr id="2" name="文字方塊 1"/>
          <p:cNvSpPr txBox="1"/>
          <p:nvPr/>
        </p:nvSpPr>
        <p:spPr>
          <a:xfrm>
            <a:off x="4005064" y="801476"/>
            <a:ext cx="2796669" cy="255428"/>
          </a:xfrm>
          <a:prstGeom prst="rect">
            <a:avLst/>
          </a:prstGeom>
          <a:noFill/>
        </p:spPr>
        <p:txBody>
          <a:bodyPr wrap="square" rtlCol="0">
            <a:spAutoFit/>
          </a:bodyPr>
          <a:lstStyle/>
          <a:p>
            <a:r>
              <a:rPr lang="zh-TW" altLang="en-US" sz="1050" b="1" dirty="0">
                <a:solidFill>
                  <a:prstClr val="black"/>
                </a:solidFill>
                <a:latin typeface="微軟正黑體" panose="020B0604030504040204" pitchFamily="34" charset="-120"/>
                <a:ea typeface="微軟正黑體" panose="020B0604030504040204" pitchFamily="34" charset="-120"/>
              </a:rPr>
              <a:t>完全不</a:t>
            </a:r>
            <a:r>
              <a:rPr lang="zh-TW" altLang="en-US" sz="1050" b="1" dirty="0" smtClean="0">
                <a:solidFill>
                  <a:prstClr val="black"/>
                </a:solidFill>
                <a:latin typeface="微軟正黑體" panose="020B0604030504040204" pitchFamily="34" charset="-120"/>
                <a:ea typeface="微軟正黑體" panose="020B0604030504040204" pitchFamily="34" charset="-120"/>
              </a:rPr>
              <a:t>在意                              非常在意   </a:t>
            </a:r>
            <a:endParaRPr lang="zh-TW" altLang="en-US" sz="1050" b="1" dirty="0">
              <a:solidFill>
                <a:prstClr val="black"/>
              </a:solidFill>
              <a:latin typeface="微軟正黑體" panose="020B0604030504040204" pitchFamily="34" charset="-120"/>
              <a:ea typeface="微軟正黑體" panose="020B0604030504040204" pitchFamily="34" charset="-120"/>
            </a:endParaRPr>
          </a:p>
        </p:txBody>
      </p:sp>
      <p:graphicFrame>
        <p:nvGraphicFramePr>
          <p:cNvPr id="3" name="表格 2"/>
          <p:cNvGraphicFramePr>
            <a:graphicFrameLocks noGrp="1"/>
          </p:cNvGraphicFramePr>
          <p:nvPr>
            <p:extLst/>
          </p:nvPr>
        </p:nvGraphicFramePr>
        <p:xfrm>
          <a:off x="4129530" y="1056904"/>
          <a:ext cx="2107782" cy="297180"/>
        </p:xfrm>
        <a:graphic>
          <a:graphicData uri="http://schemas.openxmlformats.org/drawingml/2006/table">
            <a:tbl>
              <a:tblPr firstRow="1" bandRow="1">
                <a:tableStyleId>{5C22544A-7EE6-4342-B048-85BDC9FD1C3A}</a:tableStyleId>
              </a:tblPr>
              <a:tblGrid>
                <a:gridCol w="351297"/>
                <a:gridCol w="351297"/>
                <a:gridCol w="351297"/>
                <a:gridCol w="351297"/>
                <a:gridCol w="351297"/>
                <a:gridCol w="351297"/>
              </a:tblGrid>
              <a:tr h="145624">
                <a:tc>
                  <a:txBody>
                    <a:bodyPr/>
                    <a:lstStyle/>
                    <a:p>
                      <a:pPr algn="ctr"/>
                      <a:r>
                        <a:rPr lang="en-US" altLang="zh-TW" dirty="0" smtClean="0">
                          <a:solidFill>
                            <a:schemeClr val="tx1"/>
                          </a:solidFill>
                        </a:rPr>
                        <a:t>0</a:t>
                      </a:r>
                      <a:endParaRPr lang="zh-TW" altLang="en-US" dirty="0">
                        <a:solidFill>
                          <a:schemeClr val="tx1"/>
                        </a:solidFill>
                      </a:endParaRPr>
                    </a:p>
                  </a:txBody>
                  <a:tcPr>
                    <a:solidFill>
                      <a:schemeClr val="accent1">
                        <a:lumMod val="20000"/>
                        <a:lumOff val="80000"/>
                      </a:schemeClr>
                    </a:solidFill>
                  </a:tcPr>
                </a:tc>
                <a:tc>
                  <a:txBody>
                    <a:bodyPr/>
                    <a:lstStyle/>
                    <a:p>
                      <a:pPr algn="ctr"/>
                      <a:r>
                        <a:rPr lang="en-US" altLang="zh-TW" dirty="0" smtClean="0">
                          <a:solidFill>
                            <a:schemeClr val="tx1"/>
                          </a:solidFill>
                        </a:rPr>
                        <a:t>1</a:t>
                      </a:r>
                      <a:endParaRPr lang="zh-TW" altLang="en-US" dirty="0">
                        <a:solidFill>
                          <a:schemeClr val="tx1"/>
                        </a:solidFill>
                      </a:endParaRPr>
                    </a:p>
                  </a:txBody>
                  <a:tcPr>
                    <a:solidFill>
                      <a:schemeClr val="accent1">
                        <a:lumMod val="40000"/>
                        <a:lumOff val="60000"/>
                      </a:schemeClr>
                    </a:solidFill>
                  </a:tcPr>
                </a:tc>
                <a:tc>
                  <a:txBody>
                    <a:bodyPr/>
                    <a:lstStyle/>
                    <a:p>
                      <a:pPr algn="ctr"/>
                      <a:r>
                        <a:rPr lang="en-US" altLang="zh-TW" dirty="0" smtClean="0">
                          <a:solidFill>
                            <a:schemeClr val="tx1"/>
                          </a:solidFill>
                        </a:rPr>
                        <a:t>2</a:t>
                      </a:r>
                      <a:endParaRPr lang="zh-TW" altLang="en-US" dirty="0">
                        <a:solidFill>
                          <a:schemeClr val="tx1"/>
                        </a:solidFill>
                      </a:endParaRPr>
                    </a:p>
                  </a:txBody>
                  <a:tcPr>
                    <a:solidFill>
                      <a:schemeClr val="accent1">
                        <a:lumMod val="60000"/>
                        <a:lumOff val="40000"/>
                      </a:schemeClr>
                    </a:solidFill>
                  </a:tcPr>
                </a:tc>
                <a:tc>
                  <a:txBody>
                    <a:bodyPr/>
                    <a:lstStyle/>
                    <a:p>
                      <a:pPr algn="ctr"/>
                      <a:r>
                        <a:rPr lang="en-US" altLang="zh-TW" dirty="0" smtClean="0"/>
                        <a:t>3</a:t>
                      </a:r>
                      <a:endParaRPr lang="zh-TW" altLang="en-US" dirty="0"/>
                    </a:p>
                  </a:txBody>
                  <a:tcPr>
                    <a:solidFill>
                      <a:schemeClr val="accent1">
                        <a:lumMod val="75000"/>
                      </a:schemeClr>
                    </a:solidFill>
                  </a:tcPr>
                </a:tc>
                <a:tc>
                  <a:txBody>
                    <a:bodyPr/>
                    <a:lstStyle/>
                    <a:p>
                      <a:pPr algn="ctr"/>
                      <a:r>
                        <a:rPr lang="en-US" altLang="zh-TW" dirty="0" smtClean="0"/>
                        <a:t>4</a:t>
                      </a:r>
                      <a:endParaRPr lang="zh-TW" altLang="en-US" dirty="0"/>
                    </a:p>
                  </a:txBody>
                  <a:tcPr>
                    <a:solidFill>
                      <a:schemeClr val="accent1">
                        <a:lumMod val="50000"/>
                      </a:schemeClr>
                    </a:solidFill>
                  </a:tcPr>
                </a:tc>
                <a:tc>
                  <a:txBody>
                    <a:bodyPr/>
                    <a:lstStyle/>
                    <a:p>
                      <a:pPr algn="ctr"/>
                      <a:r>
                        <a:rPr lang="en-US" altLang="zh-TW" dirty="0" smtClean="0"/>
                        <a:t>5</a:t>
                      </a:r>
                      <a:endParaRPr lang="zh-TW" altLang="en-US" dirty="0"/>
                    </a:p>
                  </a:txBody>
                  <a:tcPr>
                    <a:solidFill>
                      <a:schemeClr val="tx2">
                        <a:lumMod val="75000"/>
                      </a:schemeClr>
                    </a:solidFill>
                  </a:tcPr>
                </a:tc>
              </a:tr>
            </a:tbl>
          </a:graphicData>
        </a:graphic>
      </p:graphicFrame>
      <p:cxnSp>
        <p:nvCxnSpPr>
          <p:cNvPr id="12" name="直線單箭頭接點 11"/>
          <p:cNvCxnSpPr/>
          <p:nvPr/>
        </p:nvCxnSpPr>
        <p:spPr>
          <a:xfrm>
            <a:off x="4869160" y="943490"/>
            <a:ext cx="831230"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nvGrpSpPr>
          <p:cNvPr id="4" name="群組 3"/>
          <p:cNvGrpSpPr/>
          <p:nvPr/>
        </p:nvGrpSpPr>
        <p:grpSpPr>
          <a:xfrm>
            <a:off x="4394372" y="3872880"/>
            <a:ext cx="1828376" cy="2307465"/>
            <a:chOff x="4394372" y="6597070"/>
            <a:chExt cx="1828376" cy="2307465"/>
          </a:xfrm>
        </p:grpSpPr>
        <p:grpSp>
          <p:nvGrpSpPr>
            <p:cNvPr id="72" name="群組 71"/>
            <p:cNvGrpSpPr/>
            <p:nvPr/>
          </p:nvGrpSpPr>
          <p:grpSpPr>
            <a:xfrm>
              <a:off x="4402845" y="6597070"/>
              <a:ext cx="1794508" cy="461665"/>
              <a:chOff x="2835321" y="1057915"/>
              <a:chExt cx="1794508" cy="527252"/>
            </a:xfrm>
          </p:grpSpPr>
          <p:sp>
            <p:nvSpPr>
              <p:cNvPr id="73" name="文字方塊 72"/>
              <p:cNvSpPr txBox="1"/>
              <p:nvPr/>
            </p:nvSpPr>
            <p:spPr>
              <a:xfrm>
                <a:off x="2835321" y="1125062"/>
                <a:ext cx="396044" cy="456952"/>
              </a:xfrm>
              <a:prstGeom prst="rect">
                <a:avLst/>
              </a:prstGeom>
              <a:noFill/>
            </p:spPr>
            <p:txBody>
              <a:bodyPr wrap="square" rtlCol="0">
                <a:spAutoFit/>
              </a:bodyPr>
              <a:lstStyle/>
              <a:p>
                <a:r>
                  <a:rPr lang="zh-TW" altLang="en-US" sz="2000" dirty="0">
                    <a:solidFill>
                      <a:prstClr val="black"/>
                    </a:solidFill>
                    <a:latin typeface="微軟正黑體" panose="020B0604030504040204" pitchFamily="34" charset="-120"/>
                    <a:ea typeface="微軟正黑體" panose="020B0604030504040204" pitchFamily="34" charset="-120"/>
                    <a:sym typeface="Wingdings 2"/>
                  </a:rPr>
                  <a:t></a:t>
                </a:r>
                <a:endParaRPr lang="zh-TW" altLang="en-US" dirty="0">
                  <a:solidFill>
                    <a:prstClr val="black"/>
                  </a:solidFill>
                  <a:latin typeface="微軟正黑體" panose="020B0604030504040204" pitchFamily="34" charset="-120"/>
                  <a:ea typeface="微軟正黑體" panose="020B0604030504040204" pitchFamily="34" charset="-120"/>
                </a:endParaRPr>
              </a:p>
            </p:txBody>
          </p:sp>
          <p:sp>
            <p:nvSpPr>
              <p:cNvPr id="74" name="文字方塊 73"/>
              <p:cNvSpPr txBox="1"/>
              <p:nvPr/>
            </p:nvSpPr>
            <p:spPr>
              <a:xfrm>
                <a:off x="3509587" y="1057915"/>
                <a:ext cx="448132" cy="527252"/>
              </a:xfrm>
              <a:prstGeom prst="rect">
                <a:avLst/>
              </a:prstGeom>
              <a:noFill/>
            </p:spPr>
            <p:txBody>
              <a:bodyPr wrap="square" rtlCol="0">
                <a:spAutoFit/>
              </a:bodyPr>
              <a:lstStyle/>
              <a:p>
                <a:r>
                  <a:rPr lang="zh-TW" altLang="en-US" sz="2400" dirty="0">
                    <a:solidFill>
                      <a:prstClr val="black"/>
                    </a:solidFill>
                    <a:latin typeface="微軟正黑體" panose="020B0604030504040204" pitchFamily="34" charset="-120"/>
                    <a:ea typeface="微軟正黑體" panose="020B0604030504040204" pitchFamily="34" charset="-120"/>
                    <a:sym typeface="Wingdings 2"/>
                  </a:rPr>
                  <a:t></a:t>
                </a:r>
                <a:r>
                  <a:rPr lang="zh-TW" altLang="en-US" sz="1400" b="1" dirty="0">
                    <a:solidFill>
                      <a:prstClr val="black"/>
                    </a:solidFill>
                    <a:latin typeface="微軟正黑體" panose="020B0604030504040204" pitchFamily="34" charset="-120"/>
                    <a:ea typeface="微軟正黑體" panose="020B0604030504040204" pitchFamily="34" charset="-120"/>
                    <a:sym typeface="Wingdings 2"/>
                  </a:rPr>
                  <a:t> </a:t>
                </a:r>
                <a:endParaRPr lang="zh-TW" altLang="en-US" sz="1400" b="1" dirty="0">
                  <a:solidFill>
                    <a:prstClr val="black"/>
                  </a:solidFill>
                  <a:latin typeface="微軟正黑體" panose="020B0604030504040204" pitchFamily="34" charset="-120"/>
                  <a:ea typeface="微軟正黑體" panose="020B0604030504040204" pitchFamily="34" charset="-120"/>
                </a:endParaRPr>
              </a:p>
            </p:txBody>
          </p:sp>
          <p:sp>
            <p:nvSpPr>
              <p:cNvPr id="75" name="文字方塊 74"/>
              <p:cNvSpPr txBox="1"/>
              <p:nvPr/>
            </p:nvSpPr>
            <p:spPr>
              <a:xfrm>
                <a:off x="4262625" y="1103865"/>
                <a:ext cx="367204" cy="421802"/>
              </a:xfrm>
              <a:prstGeom prst="rect">
                <a:avLst/>
              </a:prstGeom>
              <a:noFill/>
            </p:spPr>
            <p:txBody>
              <a:bodyPr wrap="square" rtlCol="0">
                <a:spAutoFit/>
              </a:bodyPr>
              <a:lstStyle/>
              <a:p>
                <a:r>
                  <a:rPr lang="zh-TW" altLang="en-US" dirty="0">
                    <a:solidFill>
                      <a:prstClr val="black"/>
                    </a:solidFill>
                    <a:latin typeface="微軟正黑體" panose="020B0604030504040204" pitchFamily="34" charset="-120"/>
                    <a:ea typeface="微軟正黑體" panose="020B0604030504040204" pitchFamily="34" charset="-120"/>
                  </a:rPr>
                  <a:t>？</a:t>
                </a:r>
              </a:p>
            </p:txBody>
          </p:sp>
        </p:grpSp>
        <p:grpSp>
          <p:nvGrpSpPr>
            <p:cNvPr id="62" name="群組 61"/>
            <p:cNvGrpSpPr/>
            <p:nvPr/>
          </p:nvGrpSpPr>
          <p:grpSpPr>
            <a:xfrm>
              <a:off x="4394372" y="7138952"/>
              <a:ext cx="1794508" cy="461665"/>
              <a:chOff x="2835321" y="1057915"/>
              <a:chExt cx="1794508" cy="527252"/>
            </a:xfrm>
          </p:grpSpPr>
          <p:sp>
            <p:nvSpPr>
              <p:cNvPr id="63" name="文字方塊 62"/>
              <p:cNvSpPr txBox="1"/>
              <p:nvPr/>
            </p:nvSpPr>
            <p:spPr>
              <a:xfrm>
                <a:off x="2835321" y="1125062"/>
                <a:ext cx="396044" cy="456952"/>
              </a:xfrm>
              <a:prstGeom prst="rect">
                <a:avLst/>
              </a:prstGeom>
              <a:noFill/>
            </p:spPr>
            <p:txBody>
              <a:bodyPr wrap="square" rtlCol="0">
                <a:spAutoFit/>
              </a:bodyPr>
              <a:lstStyle/>
              <a:p>
                <a:r>
                  <a:rPr lang="zh-TW" altLang="en-US" sz="2000" dirty="0">
                    <a:solidFill>
                      <a:prstClr val="black"/>
                    </a:solidFill>
                    <a:latin typeface="微軟正黑體" panose="020B0604030504040204" pitchFamily="34" charset="-120"/>
                    <a:ea typeface="微軟正黑體" panose="020B0604030504040204" pitchFamily="34" charset="-120"/>
                    <a:sym typeface="Wingdings 2"/>
                  </a:rPr>
                  <a:t></a:t>
                </a:r>
                <a:endParaRPr lang="zh-TW" altLang="en-US" dirty="0">
                  <a:solidFill>
                    <a:prstClr val="black"/>
                  </a:solidFill>
                  <a:latin typeface="微軟正黑體" panose="020B0604030504040204" pitchFamily="34" charset="-120"/>
                  <a:ea typeface="微軟正黑體" panose="020B0604030504040204" pitchFamily="34" charset="-120"/>
                </a:endParaRPr>
              </a:p>
            </p:txBody>
          </p:sp>
          <p:sp>
            <p:nvSpPr>
              <p:cNvPr id="64" name="文字方塊 63"/>
              <p:cNvSpPr txBox="1"/>
              <p:nvPr/>
            </p:nvSpPr>
            <p:spPr>
              <a:xfrm>
                <a:off x="3509587" y="1057915"/>
                <a:ext cx="448132" cy="527252"/>
              </a:xfrm>
              <a:prstGeom prst="rect">
                <a:avLst/>
              </a:prstGeom>
              <a:noFill/>
            </p:spPr>
            <p:txBody>
              <a:bodyPr wrap="square" rtlCol="0">
                <a:spAutoFit/>
              </a:bodyPr>
              <a:lstStyle/>
              <a:p>
                <a:r>
                  <a:rPr lang="zh-TW" altLang="en-US" sz="2400" dirty="0">
                    <a:solidFill>
                      <a:prstClr val="black"/>
                    </a:solidFill>
                    <a:latin typeface="微軟正黑體" panose="020B0604030504040204" pitchFamily="34" charset="-120"/>
                    <a:ea typeface="微軟正黑體" panose="020B0604030504040204" pitchFamily="34" charset="-120"/>
                    <a:sym typeface="Wingdings 2"/>
                  </a:rPr>
                  <a:t></a:t>
                </a:r>
                <a:r>
                  <a:rPr lang="zh-TW" altLang="en-US" sz="1400" b="1" dirty="0">
                    <a:solidFill>
                      <a:prstClr val="black"/>
                    </a:solidFill>
                    <a:latin typeface="微軟正黑體" panose="020B0604030504040204" pitchFamily="34" charset="-120"/>
                    <a:ea typeface="微軟正黑體" panose="020B0604030504040204" pitchFamily="34" charset="-120"/>
                    <a:sym typeface="Wingdings 2"/>
                  </a:rPr>
                  <a:t> </a:t>
                </a:r>
                <a:endParaRPr lang="zh-TW" altLang="en-US" sz="1400" b="1" dirty="0">
                  <a:solidFill>
                    <a:prstClr val="black"/>
                  </a:solidFill>
                  <a:latin typeface="微軟正黑體" panose="020B0604030504040204" pitchFamily="34" charset="-120"/>
                  <a:ea typeface="微軟正黑體" panose="020B0604030504040204" pitchFamily="34" charset="-120"/>
                </a:endParaRPr>
              </a:p>
            </p:txBody>
          </p:sp>
          <p:sp>
            <p:nvSpPr>
              <p:cNvPr id="65" name="文字方塊 64"/>
              <p:cNvSpPr txBox="1"/>
              <p:nvPr/>
            </p:nvSpPr>
            <p:spPr>
              <a:xfrm>
                <a:off x="4262625" y="1103865"/>
                <a:ext cx="367204" cy="421802"/>
              </a:xfrm>
              <a:prstGeom prst="rect">
                <a:avLst/>
              </a:prstGeom>
              <a:noFill/>
            </p:spPr>
            <p:txBody>
              <a:bodyPr wrap="square" rtlCol="0">
                <a:spAutoFit/>
              </a:bodyPr>
              <a:lstStyle/>
              <a:p>
                <a:r>
                  <a:rPr lang="zh-TW" altLang="en-US" dirty="0">
                    <a:solidFill>
                      <a:prstClr val="black"/>
                    </a:solidFill>
                    <a:latin typeface="微軟正黑體" panose="020B0604030504040204" pitchFamily="34" charset="-120"/>
                    <a:ea typeface="微軟正黑體" panose="020B0604030504040204" pitchFamily="34" charset="-120"/>
                  </a:rPr>
                  <a:t>？</a:t>
                </a:r>
              </a:p>
            </p:txBody>
          </p:sp>
        </p:grpSp>
        <p:grpSp>
          <p:nvGrpSpPr>
            <p:cNvPr id="66" name="群組 65"/>
            <p:cNvGrpSpPr/>
            <p:nvPr/>
          </p:nvGrpSpPr>
          <p:grpSpPr>
            <a:xfrm>
              <a:off x="4402839" y="7807845"/>
              <a:ext cx="1794508" cy="461665"/>
              <a:chOff x="2835321" y="1057915"/>
              <a:chExt cx="1794508" cy="527252"/>
            </a:xfrm>
          </p:grpSpPr>
          <p:sp>
            <p:nvSpPr>
              <p:cNvPr id="83" name="文字方塊 82"/>
              <p:cNvSpPr txBox="1"/>
              <p:nvPr/>
            </p:nvSpPr>
            <p:spPr>
              <a:xfrm>
                <a:off x="2835321" y="1125062"/>
                <a:ext cx="396044" cy="456952"/>
              </a:xfrm>
              <a:prstGeom prst="rect">
                <a:avLst/>
              </a:prstGeom>
              <a:noFill/>
            </p:spPr>
            <p:txBody>
              <a:bodyPr wrap="square" rtlCol="0">
                <a:spAutoFit/>
              </a:bodyPr>
              <a:lstStyle/>
              <a:p>
                <a:r>
                  <a:rPr lang="zh-TW" altLang="en-US" sz="2000" dirty="0">
                    <a:solidFill>
                      <a:prstClr val="black"/>
                    </a:solidFill>
                    <a:latin typeface="微軟正黑體" panose="020B0604030504040204" pitchFamily="34" charset="-120"/>
                    <a:ea typeface="微軟正黑體" panose="020B0604030504040204" pitchFamily="34" charset="-120"/>
                    <a:sym typeface="Wingdings 2"/>
                  </a:rPr>
                  <a:t></a:t>
                </a:r>
                <a:endParaRPr lang="zh-TW" altLang="en-US" dirty="0">
                  <a:solidFill>
                    <a:prstClr val="black"/>
                  </a:solidFill>
                  <a:latin typeface="微軟正黑體" panose="020B0604030504040204" pitchFamily="34" charset="-120"/>
                  <a:ea typeface="微軟正黑體" panose="020B0604030504040204" pitchFamily="34" charset="-120"/>
                </a:endParaRPr>
              </a:p>
            </p:txBody>
          </p:sp>
          <p:sp>
            <p:nvSpPr>
              <p:cNvPr id="84" name="文字方塊 83"/>
              <p:cNvSpPr txBox="1"/>
              <p:nvPr/>
            </p:nvSpPr>
            <p:spPr>
              <a:xfrm>
                <a:off x="3509587" y="1057915"/>
                <a:ext cx="448132" cy="527252"/>
              </a:xfrm>
              <a:prstGeom prst="rect">
                <a:avLst/>
              </a:prstGeom>
              <a:noFill/>
            </p:spPr>
            <p:txBody>
              <a:bodyPr wrap="square" rtlCol="0">
                <a:spAutoFit/>
              </a:bodyPr>
              <a:lstStyle/>
              <a:p>
                <a:r>
                  <a:rPr lang="zh-TW" altLang="en-US" sz="2400" dirty="0">
                    <a:solidFill>
                      <a:prstClr val="black"/>
                    </a:solidFill>
                    <a:latin typeface="微軟正黑體" panose="020B0604030504040204" pitchFamily="34" charset="-120"/>
                    <a:ea typeface="微軟正黑體" panose="020B0604030504040204" pitchFamily="34" charset="-120"/>
                    <a:sym typeface="Wingdings 2"/>
                  </a:rPr>
                  <a:t></a:t>
                </a:r>
                <a:r>
                  <a:rPr lang="zh-TW" altLang="en-US" sz="1400" b="1" dirty="0">
                    <a:solidFill>
                      <a:prstClr val="black"/>
                    </a:solidFill>
                    <a:latin typeface="微軟正黑體" panose="020B0604030504040204" pitchFamily="34" charset="-120"/>
                    <a:ea typeface="微軟正黑體" panose="020B0604030504040204" pitchFamily="34" charset="-120"/>
                    <a:sym typeface="Wingdings 2"/>
                  </a:rPr>
                  <a:t> </a:t>
                </a:r>
                <a:endParaRPr lang="zh-TW" altLang="en-US" sz="1400" b="1" dirty="0">
                  <a:solidFill>
                    <a:prstClr val="black"/>
                  </a:solidFill>
                  <a:latin typeface="微軟正黑體" panose="020B0604030504040204" pitchFamily="34" charset="-120"/>
                  <a:ea typeface="微軟正黑體" panose="020B0604030504040204" pitchFamily="34" charset="-120"/>
                </a:endParaRPr>
              </a:p>
            </p:txBody>
          </p:sp>
          <p:sp>
            <p:nvSpPr>
              <p:cNvPr id="85" name="文字方塊 84"/>
              <p:cNvSpPr txBox="1"/>
              <p:nvPr/>
            </p:nvSpPr>
            <p:spPr>
              <a:xfrm>
                <a:off x="4262625" y="1103865"/>
                <a:ext cx="367204" cy="421802"/>
              </a:xfrm>
              <a:prstGeom prst="rect">
                <a:avLst/>
              </a:prstGeom>
              <a:noFill/>
            </p:spPr>
            <p:txBody>
              <a:bodyPr wrap="square" rtlCol="0">
                <a:spAutoFit/>
              </a:bodyPr>
              <a:lstStyle/>
              <a:p>
                <a:r>
                  <a:rPr lang="zh-TW" altLang="en-US" dirty="0">
                    <a:solidFill>
                      <a:prstClr val="black"/>
                    </a:solidFill>
                    <a:latin typeface="微軟正黑體" panose="020B0604030504040204" pitchFamily="34" charset="-120"/>
                    <a:ea typeface="微軟正黑體" panose="020B0604030504040204" pitchFamily="34" charset="-120"/>
                  </a:rPr>
                  <a:t>？</a:t>
                </a:r>
              </a:p>
            </p:txBody>
          </p:sp>
        </p:grpSp>
        <p:grpSp>
          <p:nvGrpSpPr>
            <p:cNvPr id="86" name="群組 85"/>
            <p:cNvGrpSpPr/>
            <p:nvPr/>
          </p:nvGrpSpPr>
          <p:grpSpPr>
            <a:xfrm>
              <a:off x="4428240" y="8442870"/>
              <a:ext cx="1794508" cy="461665"/>
              <a:chOff x="2835321" y="1057915"/>
              <a:chExt cx="1794508" cy="527252"/>
            </a:xfrm>
          </p:grpSpPr>
          <p:sp>
            <p:nvSpPr>
              <p:cNvPr id="91" name="文字方塊 90"/>
              <p:cNvSpPr txBox="1"/>
              <p:nvPr/>
            </p:nvSpPr>
            <p:spPr>
              <a:xfrm>
                <a:off x="2835321" y="1125062"/>
                <a:ext cx="396044" cy="456952"/>
              </a:xfrm>
              <a:prstGeom prst="rect">
                <a:avLst/>
              </a:prstGeom>
              <a:noFill/>
            </p:spPr>
            <p:txBody>
              <a:bodyPr wrap="square" rtlCol="0">
                <a:spAutoFit/>
              </a:bodyPr>
              <a:lstStyle/>
              <a:p>
                <a:r>
                  <a:rPr lang="zh-TW" altLang="en-US" sz="2000" dirty="0">
                    <a:solidFill>
                      <a:prstClr val="black"/>
                    </a:solidFill>
                    <a:latin typeface="微軟正黑體" panose="020B0604030504040204" pitchFamily="34" charset="-120"/>
                    <a:ea typeface="微軟正黑體" panose="020B0604030504040204" pitchFamily="34" charset="-120"/>
                    <a:sym typeface="Wingdings 2"/>
                  </a:rPr>
                  <a:t></a:t>
                </a:r>
                <a:endParaRPr lang="zh-TW" altLang="en-US" dirty="0">
                  <a:solidFill>
                    <a:prstClr val="black"/>
                  </a:solidFill>
                  <a:latin typeface="微軟正黑體" panose="020B0604030504040204" pitchFamily="34" charset="-120"/>
                  <a:ea typeface="微軟正黑體" panose="020B0604030504040204" pitchFamily="34" charset="-120"/>
                </a:endParaRPr>
              </a:p>
            </p:txBody>
          </p:sp>
          <p:sp>
            <p:nvSpPr>
              <p:cNvPr id="92" name="文字方塊 91"/>
              <p:cNvSpPr txBox="1"/>
              <p:nvPr/>
            </p:nvSpPr>
            <p:spPr>
              <a:xfrm>
                <a:off x="3509587" y="1057915"/>
                <a:ext cx="448132" cy="527252"/>
              </a:xfrm>
              <a:prstGeom prst="rect">
                <a:avLst/>
              </a:prstGeom>
              <a:noFill/>
            </p:spPr>
            <p:txBody>
              <a:bodyPr wrap="square" rtlCol="0">
                <a:spAutoFit/>
              </a:bodyPr>
              <a:lstStyle/>
              <a:p>
                <a:r>
                  <a:rPr lang="zh-TW" altLang="en-US" sz="2400" dirty="0">
                    <a:solidFill>
                      <a:prstClr val="black"/>
                    </a:solidFill>
                    <a:latin typeface="微軟正黑體" panose="020B0604030504040204" pitchFamily="34" charset="-120"/>
                    <a:ea typeface="微軟正黑體" panose="020B0604030504040204" pitchFamily="34" charset="-120"/>
                    <a:sym typeface="Wingdings 2"/>
                  </a:rPr>
                  <a:t></a:t>
                </a:r>
                <a:r>
                  <a:rPr lang="zh-TW" altLang="en-US" sz="1400" b="1" dirty="0">
                    <a:solidFill>
                      <a:prstClr val="black"/>
                    </a:solidFill>
                    <a:latin typeface="微軟正黑體" panose="020B0604030504040204" pitchFamily="34" charset="-120"/>
                    <a:ea typeface="微軟正黑體" panose="020B0604030504040204" pitchFamily="34" charset="-120"/>
                    <a:sym typeface="Wingdings 2"/>
                  </a:rPr>
                  <a:t> </a:t>
                </a:r>
                <a:endParaRPr lang="zh-TW" altLang="en-US" sz="1400" b="1" dirty="0">
                  <a:solidFill>
                    <a:prstClr val="black"/>
                  </a:solidFill>
                  <a:latin typeface="微軟正黑體" panose="020B0604030504040204" pitchFamily="34" charset="-120"/>
                  <a:ea typeface="微軟正黑體" panose="020B0604030504040204" pitchFamily="34" charset="-120"/>
                </a:endParaRPr>
              </a:p>
            </p:txBody>
          </p:sp>
          <p:sp>
            <p:nvSpPr>
              <p:cNvPr id="93" name="文字方塊 92"/>
              <p:cNvSpPr txBox="1"/>
              <p:nvPr/>
            </p:nvSpPr>
            <p:spPr>
              <a:xfrm>
                <a:off x="4262625" y="1103865"/>
                <a:ext cx="367204" cy="421802"/>
              </a:xfrm>
              <a:prstGeom prst="rect">
                <a:avLst/>
              </a:prstGeom>
              <a:noFill/>
            </p:spPr>
            <p:txBody>
              <a:bodyPr wrap="square" rtlCol="0">
                <a:spAutoFit/>
              </a:bodyPr>
              <a:lstStyle/>
              <a:p>
                <a:r>
                  <a:rPr lang="zh-TW" altLang="en-US" dirty="0">
                    <a:solidFill>
                      <a:prstClr val="black"/>
                    </a:solidFill>
                    <a:latin typeface="微軟正黑體" panose="020B0604030504040204" pitchFamily="34" charset="-120"/>
                    <a:ea typeface="微軟正黑體" panose="020B0604030504040204" pitchFamily="34" charset="-120"/>
                  </a:rPr>
                  <a:t>？</a:t>
                </a:r>
              </a:p>
            </p:txBody>
          </p:sp>
        </p:grpSp>
      </p:grpSp>
      <p:sp>
        <p:nvSpPr>
          <p:cNvPr id="52" name="文字方塊 51">
            <a:extLst>
              <a:ext uri="{FF2B5EF4-FFF2-40B4-BE49-F238E27FC236}">
                <a16:creationId xmlns:a16="http://schemas.microsoft.com/office/drawing/2014/main" xmlns="" id="{B09C6EB6-A443-448A-BD9D-C857902DBC70}"/>
              </a:ext>
            </a:extLst>
          </p:cNvPr>
          <p:cNvSpPr txBox="1"/>
          <p:nvPr/>
        </p:nvSpPr>
        <p:spPr>
          <a:xfrm>
            <a:off x="-41904" y="9592472"/>
            <a:ext cx="1605649" cy="307777"/>
          </a:xfrm>
          <a:prstGeom prst="rect">
            <a:avLst/>
          </a:prstGeom>
          <a:solidFill>
            <a:schemeClr val="accent2">
              <a:lumMod val="20000"/>
              <a:lumOff val="80000"/>
            </a:schemeClr>
          </a:solidFill>
        </p:spPr>
        <p:txBody>
          <a:bodyPr wrap="square" rtlCol="0">
            <a:spAutoFit/>
          </a:bodyPr>
          <a:lstStyle/>
          <a:p>
            <a:pPr defTabSz="457200"/>
            <a:r>
              <a:rPr lang="zh-TW" altLang="en-US" sz="1400" dirty="0">
                <a:solidFill>
                  <a:prstClr val="black"/>
                </a:solidFill>
                <a:latin typeface="微軟正黑體" panose="020B0604030504040204" pitchFamily="34" charset="-120"/>
                <a:ea typeface="微軟正黑體" panose="020B0604030504040204" pitchFamily="34" charset="-120"/>
              </a:rPr>
              <a:t>醫病</a:t>
            </a:r>
            <a:r>
              <a:rPr lang="zh-TW" altLang="en-US" sz="1400" dirty="0" smtClean="0">
                <a:solidFill>
                  <a:prstClr val="black"/>
                </a:solidFill>
                <a:latin typeface="微軟正黑體" panose="020B0604030504040204" pitchFamily="34" charset="-120"/>
                <a:ea typeface="微軟正黑體" panose="020B0604030504040204" pitchFamily="34" charset="-120"/>
              </a:rPr>
              <a:t>共享決策 </a:t>
            </a:r>
            <a:r>
              <a:rPr lang="en-US" altLang="zh-TW" sz="1400" dirty="0" smtClean="0">
                <a:solidFill>
                  <a:prstClr val="black"/>
                </a:solidFill>
                <a:latin typeface="微軟正黑體" panose="020B0604030504040204" pitchFamily="34" charset="-120"/>
                <a:ea typeface="微軟正黑體" panose="020B0604030504040204" pitchFamily="34" charset="-120"/>
              </a:rPr>
              <a:t> p.6</a:t>
            </a:r>
            <a:endParaRPr lang="zh-TW" altLang="en-US" sz="1400" dirty="0">
              <a:solidFill>
                <a:prstClr val="black"/>
              </a:solidFill>
              <a:latin typeface="微軟正黑體" panose="020B0604030504040204" pitchFamily="34" charset="-120"/>
              <a:ea typeface="微軟正黑體" panose="020B0604030504040204" pitchFamily="34" charset="-120"/>
            </a:endParaRPr>
          </a:p>
        </p:txBody>
      </p:sp>
      <p:grpSp>
        <p:nvGrpSpPr>
          <p:cNvPr id="17" name="群組 16"/>
          <p:cNvGrpSpPr/>
          <p:nvPr/>
        </p:nvGrpSpPr>
        <p:grpSpPr>
          <a:xfrm>
            <a:off x="2840473" y="4006817"/>
            <a:ext cx="1308607" cy="392272"/>
            <a:chOff x="2769050" y="4006817"/>
            <a:chExt cx="1308607" cy="392272"/>
          </a:xfrm>
        </p:grpSpPr>
        <p:pic>
          <p:nvPicPr>
            <p:cNvPr id="54" name="圖片 53"/>
            <p:cNvPicPr>
              <a:picLocks noChangeAspect="1"/>
            </p:cNvPicPr>
            <p:nvPr/>
          </p:nvPicPr>
          <p:blipFill>
            <a:blip r:embed="rId3" cstate="print">
              <a:clrChange>
                <a:clrFrom>
                  <a:srgbClr val="000000">
                    <a:alpha val="0"/>
                  </a:srgbClr>
                </a:clrFrom>
                <a:clrTo>
                  <a:srgbClr val="000000">
                    <a:alpha val="0"/>
                  </a:srgbClr>
                </a:clrTo>
              </a:clrChange>
              <a:extLst>
                <a:ext uri="{28A0092B-C50C-407E-A947-70E740481C1C}">
                  <a14:useLocalDpi xmlns:a14="http://schemas.microsoft.com/office/drawing/2010/main" xmlns="" val="0"/>
                </a:ext>
              </a:extLst>
            </a:blip>
            <a:stretch>
              <a:fillRect/>
            </a:stretch>
          </p:blipFill>
          <p:spPr>
            <a:xfrm>
              <a:off x="2769050" y="4009336"/>
              <a:ext cx="356762" cy="383686"/>
            </a:xfrm>
            <a:prstGeom prst="rect">
              <a:avLst/>
            </a:prstGeom>
          </p:spPr>
        </p:pic>
        <p:pic>
          <p:nvPicPr>
            <p:cNvPr id="55" name="圖片 54"/>
            <p:cNvPicPr>
              <a:picLocks noChangeAspect="1"/>
            </p:cNvPicPr>
            <p:nvPr/>
          </p:nvPicPr>
          <p:blipFill>
            <a:blip r:embed="rId4" cstate="print">
              <a:clrChange>
                <a:clrFrom>
                  <a:srgbClr val="000000">
                    <a:alpha val="0"/>
                  </a:srgbClr>
                </a:clrFrom>
                <a:clrTo>
                  <a:srgbClr val="000000">
                    <a:alpha val="0"/>
                  </a:srgbClr>
                </a:clrTo>
              </a:clrChange>
              <a:extLst>
                <a:ext uri="{28A0092B-C50C-407E-A947-70E740481C1C}">
                  <a14:useLocalDpi xmlns:a14="http://schemas.microsoft.com/office/drawing/2010/main" xmlns="" val="0"/>
                </a:ext>
              </a:extLst>
            </a:blip>
            <a:stretch>
              <a:fillRect/>
            </a:stretch>
          </p:blipFill>
          <p:spPr>
            <a:xfrm>
              <a:off x="3712912" y="4006817"/>
              <a:ext cx="364745" cy="392272"/>
            </a:xfrm>
            <a:prstGeom prst="rect">
              <a:avLst/>
            </a:prstGeom>
          </p:spPr>
        </p:pic>
        <p:pic>
          <p:nvPicPr>
            <p:cNvPr id="56" name="圖片 55"/>
            <p:cNvPicPr>
              <a:picLocks noChangeAspect="1"/>
            </p:cNvPicPr>
            <p:nvPr/>
          </p:nvPicPr>
          <p:blipFill>
            <a:blip r:embed="rId5" cstate="print">
              <a:clrChange>
                <a:clrFrom>
                  <a:srgbClr val="000000">
                    <a:alpha val="0"/>
                  </a:srgbClr>
                </a:clrFrom>
                <a:clrTo>
                  <a:srgbClr val="000000">
                    <a:alpha val="0"/>
                  </a:srgbClr>
                </a:clrTo>
              </a:clrChange>
              <a:extLst>
                <a:ext uri="{28A0092B-C50C-407E-A947-70E740481C1C}">
                  <a14:useLocalDpi xmlns:a14="http://schemas.microsoft.com/office/drawing/2010/main" xmlns="" val="0"/>
                </a:ext>
              </a:extLst>
            </a:blip>
            <a:stretch>
              <a:fillRect/>
            </a:stretch>
          </p:blipFill>
          <p:spPr>
            <a:xfrm>
              <a:off x="3244069" y="4006817"/>
              <a:ext cx="346450" cy="370119"/>
            </a:xfrm>
            <a:prstGeom prst="rect">
              <a:avLst/>
            </a:prstGeom>
          </p:spPr>
        </p:pic>
      </p:grpSp>
      <p:sp>
        <p:nvSpPr>
          <p:cNvPr id="57" name="文字方塊 56">
            <a:extLst>
              <a:ext uri="{FF2B5EF4-FFF2-40B4-BE49-F238E27FC236}">
                <a16:creationId xmlns:a16="http://schemas.microsoft.com/office/drawing/2014/main" xmlns="" id="{BECE9000-B734-491A-AF8F-E78E8AA65B6A}"/>
              </a:ext>
            </a:extLst>
          </p:cNvPr>
          <p:cNvSpPr txBox="1"/>
          <p:nvPr/>
        </p:nvSpPr>
        <p:spPr>
          <a:xfrm>
            <a:off x="4750272" y="110371"/>
            <a:ext cx="2182038" cy="261610"/>
          </a:xfrm>
          <a:prstGeom prst="rect">
            <a:avLst/>
          </a:prstGeom>
          <a:noFill/>
        </p:spPr>
        <p:txBody>
          <a:bodyPr wrap="square" rtlCol="0">
            <a:spAutoFit/>
          </a:bodyPr>
          <a:lstStyle/>
          <a:p>
            <a:pPr defTabSz="457200"/>
            <a:r>
              <a:rPr lang="en-US" altLang="zh-TW" sz="1100" dirty="0">
                <a:solidFill>
                  <a:prstClr val="black"/>
                </a:solidFill>
              </a:rPr>
              <a:t>(</a:t>
            </a:r>
            <a:r>
              <a:rPr lang="en-US" altLang="zh-TW" sz="1100">
                <a:solidFill>
                  <a:prstClr val="black"/>
                </a:solidFill>
              </a:rPr>
              <a:t>Version </a:t>
            </a:r>
            <a:r>
              <a:rPr lang="en-US" altLang="zh-TW" sz="1100" smtClean="0">
                <a:solidFill>
                  <a:prstClr val="black"/>
                </a:solidFill>
              </a:rPr>
              <a:t>13</a:t>
            </a:r>
            <a:r>
              <a:rPr lang="zh-TW" altLang="en-US" sz="1100" smtClean="0">
                <a:solidFill>
                  <a:prstClr val="black"/>
                </a:solidFill>
              </a:rPr>
              <a:t> </a:t>
            </a:r>
            <a:r>
              <a:rPr lang="en-US" altLang="zh-TW" sz="1100" dirty="0" smtClean="0">
                <a:solidFill>
                  <a:prstClr val="black"/>
                </a:solidFill>
              </a:rPr>
              <a:t>&amp; </a:t>
            </a:r>
            <a:r>
              <a:rPr lang="en-US" altLang="zh-TW" sz="1100" dirty="0">
                <a:solidFill>
                  <a:prstClr val="black"/>
                </a:solidFill>
              </a:rPr>
              <a:t>Date : </a:t>
            </a:r>
            <a:r>
              <a:rPr lang="en-US" altLang="zh-TW" sz="1100" smtClean="0">
                <a:solidFill>
                  <a:prstClr val="black"/>
                </a:solidFill>
              </a:rPr>
              <a:t>Sept 16. </a:t>
            </a:r>
            <a:r>
              <a:rPr lang="en-US" altLang="zh-TW" sz="1100" dirty="0">
                <a:solidFill>
                  <a:prstClr val="black"/>
                </a:solidFill>
              </a:rPr>
              <a:t>2018)</a:t>
            </a:r>
            <a:endParaRPr lang="zh-TW" altLang="en-US" sz="1100" dirty="0">
              <a:solidFill>
                <a:prstClr val="black"/>
              </a:solidFill>
            </a:endParaRPr>
          </a:p>
        </p:txBody>
      </p:sp>
      <p:graphicFrame>
        <p:nvGraphicFramePr>
          <p:cNvPr id="58" name="表格 57"/>
          <p:cNvGraphicFramePr>
            <a:graphicFrameLocks noGrp="1"/>
          </p:cNvGraphicFramePr>
          <p:nvPr>
            <p:extLst/>
          </p:nvPr>
        </p:nvGraphicFramePr>
        <p:xfrm>
          <a:off x="4129530" y="1506188"/>
          <a:ext cx="2107782" cy="297180"/>
        </p:xfrm>
        <a:graphic>
          <a:graphicData uri="http://schemas.openxmlformats.org/drawingml/2006/table">
            <a:tbl>
              <a:tblPr firstRow="1" bandRow="1">
                <a:tableStyleId>{5C22544A-7EE6-4342-B048-85BDC9FD1C3A}</a:tableStyleId>
              </a:tblPr>
              <a:tblGrid>
                <a:gridCol w="351297"/>
                <a:gridCol w="351297"/>
                <a:gridCol w="351297"/>
                <a:gridCol w="351297"/>
                <a:gridCol w="351297"/>
                <a:gridCol w="351297"/>
              </a:tblGrid>
              <a:tr h="145624">
                <a:tc>
                  <a:txBody>
                    <a:bodyPr/>
                    <a:lstStyle/>
                    <a:p>
                      <a:pPr algn="ctr"/>
                      <a:r>
                        <a:rPr lang="en-US" altLang="zh-TW" dirty="0" smtClean="0">
                          <a:solidFill>
                            <a:schemeClr val="tx1"/>
                          </a:solidFill>
                        </a:rPr>
                        <a:t>0</a:t>
                      </a:r>
                      <a:endParaRPr lang="zh-TW" altLang="en-US" dirty="0">
                        <a:solidFill>
                          <a:schemeClr val="tx1"/>
                        </a:solidFill>
                      </a:endParaRPr>
                    </a:p>
                  </a:txBody>
                  <a:tcPr>
                    <a:solidFill>
                      <a:schemeClr val="accent1">
                        <a:lumMod val="20000"/>
                        <a:lumOff val="80000"/>
                      </a:schemeClr>
                    </a:solidFill>
                  </a:tcPr>
                </a:tc>
                <a:tc>
                  <a:txBody>
                    <a:bodyPr/>
                    <a:lstStyle/>
                    <a:p>
                      <a:pPr algn="ctr"/>
                      <a:r>
                        <a:rPr lang="en-US" altLang="zh-TW" dirty="0" smtClean="0">
                          <a:solidFill>
                            <a:schemeClr val="tx1"/>
                          </a:solidFill>
                        </a:rPr>
                        <a:t>1</a:t>
                      </a:r>
                      <a:endParaRPr lang="zh-TW" altLang="en-US" dirty="0">
                        <a:solidFill>
                          <a:schemeClr val="tx1"/>
                        </a:solidFill>
                      </a:endParaRPr>
                    </a:p>
                  </a:txBody>
                  <a:tcPr>
                    <a:solidFill>
                      <a:schemeClr val="accent1">
                        <a:lumMod val="40000"/>
                        <a:lumOff val="60000"/>
                      </a:schemeClr>
                    </a:solidFill>
                  </a:tcPr>
                </a:tc>
                <a:tc>
                  <a:txBody>
                    <a:bodyPr/>
                    <a:lstStyle/>
                    <a:p>
                      <a:pPr algn="ctr"/>
                      <a:r>
                        <a:rPr lang="en-US" altLang="zh-TW" dirty="0" smtClean="0">
                          <a:solidFill>
                            <a:schemeClr val="tx1"/>
                          </a:solidFill>
                        </a:rPr>
                        <a:t>2</a:t>
                      </a:r>
                      <a:endParaRPr lang="zh-TW" altLang="en-US" dirty="0">
                        <a:solidFill>
                          <a:schemeClr val="tx1"/>
                        </a:solidFill>
                      </a:endParaRPr>
                    </a:p>
                  </a:txBody>
                  <a:tcPr>
                    <a:solidFill>
                      <a:schemeClr val="accent1">
                        <a:lumMod val="60000"/>
                        <a:lumOff val="40000"/>
                      </a:schemeClr>
                    </a:solidFill>
                  </a:tcPr>
                </a:tc>
                <a:tc>
                  <a:txBody>
                    <a:bodyPr/>
                    <a:lstStyle/>
                    <a:p>
                      <a:pPr algn="ctr"/>
                      <a:r>
                        <a:rPr lang="en-US" altLang="zh-TW" dirty="0" smtClean="0"/>
                        <a:t>3</a:t>
                      </a:r>
                      <a:endParaRPr lang="zh-TW" altLang="en-US" dirty="0"/>
                    </a:p>
                  </a:txBody>
                  <a:tcPr>
                    <a:solidFill>
                      <a:schemeClr val="accent1">
                        <a:lumMod val="75000"/>
                      </a:schemeClr>
                    </a:solidFill>
                  </a:tcPr>
                </a:tc>
                <a:tc>
                  <a:txBody>
                    <a:bodyPr/>
                    <a:lstStyle/>
                    <a:p>
                      <a:pPr algn="ctr"/>
                      <a:r>
                        <a:rPr lang="en-US" altLang="zh-TW" dirty="0" smtClean="0"/>
                        <a:t>4</a:t>
                      </a:r>
                      <a:endParaRPr lang="zh-TW" altLang="en-US" dirty="0"/>
                    </a:p>
                  </a:txBody>
                  <a:tcPr>
                    <a:solidFill>
                      <a:schemeClr val="accent1">
                        <a:lumMod val="50000"/>
                      </a:schemeClr>
                    </a:solidFill>
                  </a:tcPr>
                </a:tc>
                <a:tc>
                  <a:txBody>
                    <a:bodyPr/>
                    <a:lstStyle/>
                    <a:p>
                      <a:pPr algn="ctr"/>
                      <a:r>
                        <a:rPr lang="en-US" altLang="zh-TW" dirty="0" smtClean="0"/>
                        <a:t>5</a:t>
                      </a:r>
                      <a:endParaRPr lang="zh-TW" altLang="en-US" dirty="0"/>
                    </a:p>
                  </a:txBody>
                  <a:tcPr>
                    <a:solidFill>
                      <a:schemeClr val="tx2">
                        <a:lumMod val="75000"/>
                      </a:schemeClr>
                    </a:solidFill>
                  </a:tcPr>
                </a:tc>
              </a:tr>
            </a:tbl>
          </a:graphicData>
        </a:graphic>
      </p:graphicFrame>
      <p:graphicFrame>
        <p:nvGraphicFramePr>
          <p:cNvPr id="59" name="表格 58"/>
          <p:cNvGraphicFramePr>
            <a:graphicFrameLocks noGrp="1"/>
          </p:cNvGraphicFramePr>
          <p:nvPr>
            <p:extLst/>
          </p:nvPr>
        </p:nvGraphicFramePr>
        <p:xfrm>
          <a:off x="4129530" y="1991524"/>
          <a:ext cx="2107782" cy="297180"/>
        </p:xfrm>
        <a:graphic>
          <a:graphicData uri="http://schemas.openxmlformats.org/drawingml/2006/table">
            <a:tbl>
              <a:tblPr firstRow="1" bandRow="1">
                <a:tableStyleId>{5C22544A-7EE6-4342-B048-85BDC9FD1C3A}</a:tableStyleId>
              </a:tblPr>
              <a:tblGrid>
                <a:gridCol w="351297"/>
                <a:gridCol w="351297"/>
                <a:gridCol w="351297"/>
                <a:gridCol w="351297"/>
                <a:gridCol w="351297"/>
                <a:gridCol w="351297"/>
              </a:tblGrid>
              <a:tr h="145624">
                <a:tc>
                  <a:txBody>
                    <a:bodyPr/>
                    <a:lstStyle/>
                    <a:p>
                      <a:pPr algn="ctr"/>
                      <a:r>
                        <a:rPr lang="en-US" altLang="zh-TW" dirty="0" smtClean="0">
                          <a:solidFill>
                            <a:schemeClr val="tx1"/>
                          </a:solidFill>
                        </a:rPr>
                        <a:t>0</a:t>
                      </a:r>
                      <a:endParaRPr lang="zh-TW" altLang="en-US" dirty="0">
                        <a:solidFill>
                          <a:schemeClr val="tx1"/>
                        </a:solidFill>
                      </a:endParaRPr>
                    </a:p>
                  </a:txBody>
                  <a:tcPr>
                    <a:solidFill>
                      <a:schemeClr val="accent1">
                        <a:lumMod val="20000"/>
                        <a:lumOff val="80000"/>
                      </a:schemeClr>
                    </a:solidFill>
                  </a:tcPr>
                </a:tc>
                <a:tc>
                  <a:txBody>
                    <a:bodyPr/>
                    <a:lstStyle/>
                    <a:p>
                      <a:pPr algn="ctr"/>
                      <a:r>
                        <a:rPr lang="en-US" altLang="zh-TW" dirty="0" smtClean="0">
                          <a:solidFill>
                            <a:schemeClr val="tx1"/>
                          </a:solidFill>
                        </a:rPr>
                        <a:t>1</a:t>
                      </a:r>
                      <a:endParaRPr lang="zh-TW" altLang="en-US" dirty="0">
                        <a:solidFill>
                          <a:schemeClr val="tx1"/>
                        </a:solidFill>
                      </a:endParaRPr>
                    </a:p>
                  </a:txBody>
                  <a:tcPr>
                    <a:solidFill>
                      <a:schemeClr val="accent1">
                        <a:lumMod val="40000"/>
                        <a:lumOff val="60000"/>
                      </a:schemeClr>
                    </a:solidFill>
                  </a:tcPr>
                </a:tc>
                <a:tc>
                  <a:txBody>
                    <a:bodyPr/>
                    <a:lstStyle/>
                    <a:p>
                      <a:pPr algn="ctr"/>
                      <a:r>
                        <a:rPr lang="en-US" altLang="zh-TW" dirty="0" smtClean="0">
                          <a:solidFill>
                            <a:schemeClr val="tx1"/>
                          </a:solidFill>
                        </a:rPr>
                        <a:t>2</a:t>
                      </a:r>
                      <a:endParaRPr lang="zh-TW" altLang="en-US" dirty="0">
                        <a:solidFill>
                          <a:schemeClr val="tx1"/>
                        </a:solidFill>
                      </a:endParaRPr>
                    </a:p>
                  </a:txBody>
                  <a:tcPr>
                    <a:solidFill>
                      <a:schemeClr val="accent1">
                        <a:lumMod val="60000"/>
                        <a:lumOff val="40000"/>
                      </a:schemeClr>
                    </a:solidFill>
                  </a:tcPr>
                </a:tc>
                <a:tc>
                  <a:txBody>
                    <a:bodyPr/>
                    <a:lstStyle/>
                    <a:p>
                      <a:pPr algn="ctr"/>
                      <a:r>
                        <a:rPr lang="en-US" altLang="zh-TW" dirty="0" smtClean="0"/>
                        <a:t>3</a:t>
                      </a:r>
                      <a:endParaRPr lang="zh-TW" altLang="en-US" dirty="0"/>
                    </a:p>
                  </a:txBody>
                  <a:tcPr>
                    <a:solidFill>
                      <a:schemeClr val="accent1">
                        <a:lumMod val="75000"/>
                      </a:schemeClr>
                    </a:solidFill>
                  </a:tcPr>
                </a:tc>
                <a:tc>
                  <a:txBody>
                    <a:bodyPr/>
                    <a:lstStyle/>
                    <a:p>
                      <a:pPr algn="ctr"/>
                      <a:r>
                        <a:rPr lang="en-US" altLang="zh-TW" dirty="0" smtClean="0"/>
                        <a:t>4</a:t>
                      </a:r>
                      <a:endParaRPr lang="zh-TW" altLang="en-US" dirty="0"/>
                    </a:p>
                  </a:txBody>
                  <a:tcPr>
                    <a:solidFill>
                      <a:schemeClr val="accent1">
                        <a:lumMod val="50000"/>
                      </a:schemeClr>
                    </a:solidFill>
                  </a:tcPr>
                </a:tc>
                <a:tc>
                  <a:txBody>
                    <a:bodyPr/>
                    <a:lstStyle/>
                    <a:p>
                      <a:pPr algn="ctr"/>
                      <a:r>
                        <a:rPr lang="en-US" altLang="zh-TW" dirty="0" smtClean="0"/>
                        <a:t>5</a:t>
                      </a:r>
                      <a:endParaRPr lang="zh-TW" altLang="en-US" dirty="0"/>
                    </a:p>
                  </a:txBody>
                  <a:tcPr>
                    <a:solidFill>
                      <a:schemeClr val="tx2">
                        <a:lumMod val="75000"/>
                      </a:schemeClr>
                    </a:solidFill>
                  </a:tcPr>
                </a:tc>
              </a:tr>
            </a:tbl>
          </a:graphicData>
        </a:graphic>
      </p:graphicFrame>
      <p:graphicFrame>
        <p:nvGraphicFramePr>
          <p:cNvPr id="60" name="表格 59"/>
          <p:cNvGraphicFramePr>
            <a:graphicFrameLocks noGrp="1"/>
          </p:cNvGraphicFramePr>
          <p:nvPr>
            <p:extLst/>
          </p:nvPr>
        </p:nvGraphicFramePr>
        <p:xfrm>
          <a:off x="4129530" y="2432720"/>
          <a:ext cx="2107782" cy="297180"/>
        </p:xfrm>
        <a:graphic>
          <a:graphicData uri="http://schemas.openxmlformats.org/drawingml/2006/table">
            <a:tbl>
              <a:tblPr firstRow="1" bandRow="1">
                <a:tableStyleId>{5C22544A-7EE6-4342-B048-85BDC9FD1C3A}</a:tableStyleId>
              </a:tblPr>
              <a:tblGrid>
                <a:gridCol w="351297"/>
                <a:gridCol w="351297"/>
                <a:gridCol w="351297"/>
                <a:gridCol w="351297"/>
                <a:gridCol w="351297"/>
                <a:gridCol w="351297"/>
              </a:tblGrid>
              <a:tr h="145624">
                <a:tc>
                  <a:txBody>
                    <a:bodyPr/>
                    <a:lstStyle/>
                    <a:p>
                      <a:pPr algn="ctr"/>
                      <a:r>
                        <a:rPr lang="en-US" altLang="zh-TW" dirty="0" smtClean="0">
                          <a:solidFill>
                            <a:schemeClr val="tx1"/>
                          </a:solidFill>
                        </a:rPr>
                        <a:t>0</a:t>
                      </a:r>
                      <a:endParaRPr lang="zh-TW" altLang="en-US" dirty="0">
                        <a:solidFill>
                          <a:schemeClr val="tx1"/>
                        </a:solidFill>
                      </a:endParaRPr>
                    </a:p>
                  </a:txBody>
                  <a:tcPr>
                    <a:solidFill>
                      <a:schemeClr val="accent1">
                        <a:lumMod val="20000"/>
                        <a:lumOff val="80000"/>
                      </a:schemeClr>
                    </a:solidFill>
                  </a:tcPr>
                </a:tc>
                <a:tc>
                  <a:txBody>
                    <a:bodyPr/>
                    <a:lstStyle/>
                    <a:p>
                      <a:pPr algn="ctr"/>
                      <a:r>
                        <a:rPr lang="en-US" altLang="zh-TW" dirty="0" smtClean="0">
                          <a:solidFill>
                            <a:schemeClr val="tx1"/>
                          </a:solidFill>
                        </a:rPr>
                        <a:t>1</a:t>
                      </a:r>
                      <a:endParaRPr lang="zh-TW" altLang="en-US" dirty="0">
                        <a:solidFill>
                          <a:schemeClr val="tx1"/>
                        </a:solidFill>
                      </a:endParaRPr>
                    </a:p>
                  </a:txBody>
                  <a:tcPr>
                    <a:solidFill>
                      <a:schemeClr val="accent1">
                        <a:lumMod val="40000"/>
                        <a:lumOff val="60000"/>
                      </a:schemeClr>
                    </a:solidFill>
                  </a:tcPr>
                </a:tc>
                <a:tc>
                  <a:txBody>
                    <a:bodyPr/>
                    <a:lstStyle/>
                    <a:p>
                      <a:pPr algn="ctr"/>
                      <a:r>
                        <a:rPr lang="en-US" altLang="zh-TW" dirty="0" smtClean="0">
                          <a:solidFill>
                            <a:schemeClr val="tx1"/>
                          </a:solidFill>
                        </a:rPr>
                        <a:t>2</a:t>
                      </a:r>
                      <a:endParaRPr lang="zh-TW" altLang="en-US" dirty="0">
                        <a:solidFill>
                          <a:schemeClr val="tx1"/>
                        </a:solidFill>
                      </a:endParaRPr>
                    </a:p>
                  </a:txBody>
                  <a:tcPr>
                    <a:solidFill>
                      <a:schemeClr val="accent1">
                        <a:lumMod val="60000"/>
                        <a:lumOff val="40000"/>
                      </a:schemeClr>
                    </a:solidFill>
                  </a:tcPr>
                </a:tc>
                <a:tc>
                  <a:txBody>
                    <a:bodyPr/>
                    <a:lstStyle/>
                    <a:p>
                      <a:pPr algn="ctr"/>
                      <a:r>
                        <a:rPr lang="en-US" altLang="zh-TW" dirty="0" smtClean="0"/>
                        <a:t>3</a:t>
                      </a:r>
                      <a:endParaRPr lang="zh-TW" altLang="en-US" dirty="0"/>
                    </a:p>
                  </a:txBody>
                  <a:tcPr>
                    <a:solidFill>
                      <a:schemeClr val="accent1">
                        <a:lumMod val="75000"/>
                      </a:schemeClr>
                    </a:solidFill>
                  </a:tcPr>
                </a:tc>
                <a:tc>
                  <a:txBody>
                    <a:bodyPr/>
                    <a:lstStyle/>
                    <a:p>
                      <a:pPr algn="ctr"/>
                      <a:r>
                        <a:rPr lang="en-US" altLang="zh-TW" dirty="0" smtClean="0"/>
                        <a:t>4</a:t>
                      </a:r>
                      <a:endParaRPr lang="zh-TW" altLang="en-US" dirty="0"/>
                    </a:p>
                  </a:txBody>
                  <a:tcPr>
                    <a:solidFill>
                      <a:schemeClr val="accent1">
                        <a:lumMod val="50000"/>
                      </a:schemeClr>
                    </a:solidFill>
                  </a:tcPr>
                </a:tc>
                <a:tc>
                  <a:txBody>
                    <a:bodyPr/>
                    <a:lstStyle/>
                    <a:p>
                      <a:pPr algn="ctr"/>
                      <a:r>
                        <a:rPr lang="en-US" altLang="zh-TW" dirty="0" smtClean="0"/>
                        <a:t>5</a:t>
                      </a:r>
                      <a:endParaRPr lang="zh-TW" altLang="en-US" dirty="0"/>
                    </a:p>
                  </a:txBody>
                  <a:tcPr>
                    <a:solidFill>
                      <a:schemeClr val="tx2">
                        <a:lumMod val="75000"/>
                      </a:schemeClr>
                    </a:solidFill>
                  </a:tcPr>
                </a:tc>
              </a:tr>
            </a:tbl>
          </a:graphicData>
        </a:graphic>
      </p:graphicFrame>
      <p:graphicFrame>
        <p:nvGraphicFramePr>
          <p:cNvPr id="61" name="表格 60"/>
          <p:cNvGraphicFramePr>
            <a:graphicFrameLocks noGrp="1"/>
          </p:cNvGraphicFramePr>
          <p:nvPr>
            <p:extLst/>
          </p:nvPr>
        </p:nvGraphicFramePr>
        <p:xfrm>
          <a:off x="4129530" y="2927628"/>
          <a:ext cx="2107782" cy="297180"/>
        </p:xfrm>
        <a:graphic>
          <a:graphicData uri="http://schemas.openxmlformats.org/drawingml/2006/table">
            <a:tbl>
              <a:tblPr firstRow="1" bandRow="1">
                <a:tableStyleId>{5C22544A-7EE6-4342-B048-85BDC9FD1C3A}</a:tableStyleId>
              </a:tblPr>
              <a:tblGrid>
                <a:gridCol w="351297"/>
                <a:gridCol w="351297"/>
                <a:gridCol w="351297"/>
                <a:gridCol w="351297"/>
                <a:gridCol w="351297"/>
                <a:gridCol w="351297"/>
              </a:tblGrid>
              <a:tr h="145624">
                <a:tc>
                  <a:txBody>
                    <a:bodyPr/>
                    <a:lstStyle/>
                    <a:p>
                      <a:pPr algn="ctr"/>
                      <a:r>
                        <a:rPr lang="en-US" altLang="zh-TW" dirty="0" smtClean="0">
                          <a:solidFill>
                            <a:schemeClr val="tx1"/>
                          </a:solidFill>
                        </a:rPr>
                        <a:t>0</a:t>
                      </a:r>
                      <a:endParaRPr lang="zh-TW" altLang="en-US" dirty="0">
                        <a:solidFill>
                          <a:schemeClr val="tx1"/>
                        </a:solidFill>
                      </a:endParaRPr>
                    </a:p>
                  </a:txBody>
                  <a:tcPr>
                    <a:solidFill>
                      <a:schemeClr val="accent1">
                        <a:lumMod val="20000"/>
                        <a:lumOff val="80000"/>
                      </a:schemeClr>
                    </a:solidFill>
                  </a:tcPr>
                </a:tc>
                <a:tc>
                  <a:txBody>
                    <a:bodyPr/>
                    <a:lstStyle/>
                    <a:p>
                      <a:pPr algn="ctr"/>
                      <a:r>
                        <a:rPr lang="en-US" altLang="zh-TW" dirty="0" smtClean="0">
                          <a:solidFill>
                            <a:schemeClr val="tx1"/>
                          </a:solidFill>
                        </a:rPr>
                        <a:t>1</a:t>
                      </a:r>
                      <a:endParaRPr lang="zh-TW" altLang="en-US" dirty="0">
                        <a:solidFill>
                          <a:schemeClr val="tx1"/>
                        </a:solidFill>
                      </a:endParaRPr>
                    </a:p>
                  </a:txBody>
                  <a:tcPr>
                    <a:solidFill>
                      <a:schemeClr val="accent1">
                        <a:lumMod val="40000"/>
                        <a:lumOff val="60000"/>
                      </a:schemeClr>
                    </a:solidFill>
                  </a:tcPr>
                </a:tc>
                <a:tc>
                  <a:txBody>
                    <a:bodyPr/>
                    <a:lstStyle/>
                    <a:p>
                      <a:pPr algn="ctr"/>
                      <a:r>
                        <a:rPr lang="en-US" altLang="zh-TW" dirty="0" smtClean="0">
                          <a:solidFill>
                            <a:schemeClr val="tx1"/>
                          </a:solidFill>
                        </a:rPr>
                        <a:t>2</a:t>
                      </a:r>
                      <a:endParaRPr lang="zh-TW" altLang="en-US" dirty="0">
                        <a:solidFill>
                          <a:schemeClr val="tx1"/>
                        </a:solidFill>
                      </a:endParaRPr>
                    </a:p>
                  </a:txBody>
                  <a:tcPr>
                    <a:solidFill>
                      <a:schemeClr val="accent1">
                        <a:lumMod val="60000"/>
                        <a:lumOff val="40000"/>
                      </a:schemeClr>
                    </a:solidFill>
                  </a:tcPr>
                </a:tc>
                <a:tc>
                  <a:txBody>
                    <a:bodyPr/>
                    <a:lstStyle/>
                    <a:p>
                      <a:pPr algn="ctr"/>
                      <a:r>
                        <a:rPr lang="en-US" altLang="zh-TW" dirty="0" smtClean="0"/>
                        <a:t>3</a:t>
                      </a:r>
                      <a:endParaRPr lang="zh-TW" altLang="en-US" dirty="0"/>
                    </a:p>
                  </a:txBody>
                  <a:tcPr>
                    <a:solidFill>
                      <a:schemeClr val="accent1">
                        <a:lumMod val="75000"/>
                      </a:schemeClr>
                    </a:solidFill>
                  </a:tcPr>
                </a:tc>
                <a:tc>
                  <a:txBody>
                    <a:bodyPr/>
                    <a:lstStyle/>
                    <a:p>
                      <a:pPr algn="ctr"/>
                      <a:r>
                        <a:rPr lang="en-US" altLang="zh-TW" dirty="0" smtClean="0"/>
                        <a:t>4</a:t>
                      </a:r>
                      <a:endParaRPr lang="zh-TW" altLang="en-US" dirty="0"/>
                    </a:p>
                  </a:txBody>
                  <a:tcPr>
                    <a:solidFill>
                      <a:schemeClr val="accent1">
                        <a:lumMod val="50000"/>
                      </a:schemeClr>
                    </a:solidFill>
                  </a:tcPr>
                </a:tc>
                <a:tc>
                  <a:txBody>
                    <a:bodyPr/>
                    <a:lstStyle/>
                    <a:p>
                      <a:pPr algn="ctr"/>
                      <a:r>
                        <a:rPr lang="en-US" altLang="zh-TW" dirty="0" smtClean="0"/>
                        <a:t>5</a:t>
                      </a:r>
                      <a:endParaRPr lang="zh-TW" altLang="en-US" dirty="0"/>
                    </a:p>
                  </a:txBody>
                  <a:tcPr>
                    <a:solidFill>
                      <a:schemeClr val="tx2">
                        <a:lumMod val="75000"/>
                      </a:schemeClr>
                    </a:solidFill>
                  </a:tcPr>
                </a:tc>
              </a:tr>
            </a:tbl>
          </a:graphicData>
        </a:graphic>
      </p:graphicFrame>
      <p:sp>
        <p:nvSpPr>
          <p:cNvPr id="76" name="文字方塊 75"/>
          <p:cNvSpPr txBox="1"/>
          <p:nvPr/>
        </p:nvSpPr>
        <p:spPr>
          <a:xfrm>
            <a:off x="404664" y="6219527"/>
            <a:ext cx="5672828" cy="461665"/>
          </a:xfrm>
          <a:prstGeom prst="rect">
            <a:avLst/>
          </a:prstGeom>
          <a:noFill/>
        </p:spPr>
        <p:txBody>
          <a:bodyPr wrap="square" rtlCol="0">
            <a:spAutoFit/>
          </a:bodyPr>
          <a:lstStyle/>
          <a:p>
            <a:pPr defTabSz="457200"/>
            <a:r>
              <a:rPr lang="zh-TW" altLang="en-US" sz="2400" b="1" dirty="0">
                <a:solidFill>
                  <a:srgbClr val="D16C5B"/>
                </a:solidFill>
                <a:latin typeface="微軟正黑體" panose="020B0604030504040204" pitchFamily="34" charset="-120"/>
                <a:ea typeface="微軟正黑體" panose="020B0604030504040204" pitchFamily="34" charset="-120"/>
              </a:rPr>
              <a:t>最後，我們來確認幾件事情</a:t>
            </a:r>
            <a:r>
              <a:rPr lang="en-US" altLang="zh-TW" sz="2400" b="1" dirty="0">
                <a:solidFill>
                  <a:srgbClr val="D16C5B"/>
                </a:solidFill>
                <a:latin typeface="微軟正黑體" panose="020B0604030504040204" pitchFamily="34" charset="-120"/>
                <a:ea typeface="微軟正黑體" panose="020B0604030504040204" pitchFamily="34" charset="-120"/>
              </a:rPr>
              <a:t>…</a:t>
            </a:r>
            <a:endParaRPr lang="zh-TW" altLang="en-US" sz="2400" b="1" dirty="0">
              <a:solidFill>
                <a:srgbClr val="D16C5B"/>
              </a:solidFill>
              <a:latin typeface="微軟正黑體" panose="020B0604030504040204" pitchFamily="34" charset="-120"/>
              <a:ea typeface="微軟正黑體" panose="020B0604030504040204" pitchFamily="34" charset="-120"/>
            </a:endParaRPr>
          </a:p>
        </p:txBody>
      </p:sp>
      <p:sp>
        <p:nvSpPr>
          <p:cNvPr id="14" name="文字方塊 13"/>
          <p:cNvSpPr txBox="1"/>
          <p:nvPr/>
        </p:nvSpPr>
        <p:spPr>
          <a:xfrm>
            <a:off x="445008" y="6706154"/>
            <a:ext cx="5864312" cy="307777"/>
          </a:xfrm>
          <a:prstGeom prst="rect">
            <a:avLst/>
          </a:prstGeom>
          <a:noFill/>
        </p:spPr>
        <p:txBody>
          <a:bodyPr wrap="square" rtlCol="0">
            <a:spAutoFit/>
          </a:bodyPr>
          <a:lstStyle/>
          <a:p>
            <a:r>
              <a:rPr lang="en-US" altLang="zh-TW" sz="1400" dirty="0" smtClean="0">
                <a:solidFill>
                  <a:prstClr val="black"/>
                </a:solidFill>
                <a:latin typeface="微軟正黑體" panose="020B0604030504040204" pitchFamily="34" charset="-120"/>
                <a:ea typeface="微軟正黑體" panose="020B0604030504040204" pitchFamily="34" charset="-120"/>
              </a:rPr>
              <a:t>1. </a:t>
            </a:r>
            <a:r>
              <a:rPr lang="zh-TW" altLang="en-US" sz="1400" dirty="0" smtClean="0">
                <a:solidFill>
                  <a:prstClr val="black"/>
                </a:solidFill>
                <a:latin typeface="微軟正黑體" panose="020B0604030504040204" pitchFamily="34" charset="-120"/>
                <a:ea typeface="微軟正黑體" panose="020B0604030504040204" pitchFamily="34" charset="-120"/>
              </a:rPr>
              <a:t>我</a:t>
            </a:r>
            <a:r>
              <a:rPr lang="zh-TW" altLang="en-US" sz="1400" dirty="0">
                <a:solidFill>
                  <a:prstClr val="black"/>
                </a:solidFill>
                <a:latin typeface="微軟正黑體" panose="020B0604030504040204" pitchFamily="34" charset="-120"/>
                <a:ea typeface="微軟正黑體" panose="020B0604030504040204" pitchFamily="34" charset="-120"/>
              </a:rPr>
              <a:t>瞭解上述治療方式，覺得 </a:t>
            </a:r>
            <a:r>
              <a:rPr lang="zh-TW" altLang="en-US" sz="1400" u="sng" dirty="0">
                <a:solidFill>
                  <a:prstClr val="black"/>
                </a:solidFill>
                <a:latin typeface="微軟正黑體" panose="020B0604030504040204" pitchFamily="34" charset="-120"/>
                <a:ea typeface="微軟正黑體" panose="020B0604030504040204" pitchFamily="34" charset="-120"/>
              </a:rPr>
              <a:t>  </a:t>
            </a:r>
            <a:r>
              <a:rPr lang="en-US" altLang="zh-TW" sz="1400" u="sng" dirty="0">
                <a:solidFill>
                  <a:prstClr val="black"/>
                </a:solidFill>
                <a:latin typeface="微軟正黑體" panose="020B0604030504040204" pitchFamily="34" charset="-120"/>
                <a:ea typeface="微軟正黑體" panose="020B0604030504040204" pitchFamily="34" charset="-120"/>
              </a:rPr>
              <a:t>(</a:t>
            </a:r>
            <a:r>
              <a:rPr lang="zh-TW" altLang="en-US" sz="1400" u="sng" dirty="0">
                <a:solidFill>
                  <a:prstClr val="black"/>
                </a:solidFill>
                <a:latin typeface="微軟正黑體" panose="020B0604030504040204" pitchFamily="34" charset="-120"/>
                <a:ea typeface="微軟正黑體" panose="020B0604030504040204" pitchFamily="34" charset="-120"/>
              </a:rPr>
              <a:t>下列擇一</a:t>
            </a:r>
            <a:r>
              <a:rPr lang="en-US" altLang="zh-TW" sz="1400" u="sng" dirty="0">
                <a:solidFill>
                  <a:prstClr val="black"/>
                </a:solidFill>
                <a:latin typeface="微軟正黑體" panose="020B0604030504040204" pitchFamily="34" charset="-120"/>
                <a:ea typeface="微軟正黑體" panose="020B0604030504040204" pitchFamily="34" charset="-120"/>
              </a:rPr>
              <a:t>)</a:t>
            </a:r>
            <a:r>
              <a:rPr lang="zh-TW" altLang="en-US" sz="1400" u="sng" dirty="0">
                <a:solidFill>
                  <a:prstClr val="black"/>
                </a:solidFill>
                <a:latin typeface="微軟正黑體" panose="020B0604030504040204" pitchFamily="34" charset="-120"/>
                <a:ea typeface="微軟正黑體" panose="020B0604030504040204" pitchFamily="34" charset="-120"/>
              </a:rPr>
              <a:t>  </a:t>
            </a:r>
            <a:r>
              <a:rPr lang="zh-TW" altLang="en-US" sz="1400" dirty="0">
                <a:solidFill>
                  <a:prstClr val="black"/>
                </a:solidFill>
                <a:latin typeface="微軟正黑體" panose="020B0604030504040204" pitchFamily="34" charset="-120"/>
                <a:ea typeface="微軟正黑體" panose="020B0604030504040204" pitchFamily="34" charset="-120"/>
              </a:rPr>
              <a:t>比較適合</a:t>
            </a:r>
            <a:r>
              <a:rPr lang="zh-TW" altLang="en-US" sz="1400" dirty="0" smtClean="0">
                <a:solidFill>
                  <a:prstClr val="black"/>
                </a:solidFill>
                <a:latin typeface="微軟正黑體" panose="020B0604030504040204" pitchFamily="34" charset="-120"/>
                <a:ea typeface="微軟正黑體" panose="020B0604030504040204" pitchFamily="34" charset="-120"/>
              </a:rPr>
              <a:t>我</a:t>
            </a:r>
            <a:endParaRPr lang="en-US" altLang="zh-TW" sz="1400" dirty="0">
              <a:solidFill>
                <a:prstClr val="black"/>
              </a:solidFill>
              <a:latin typeface="微軟正黑體" panose="020B0604030504040204" pitchFamily="34" charset="-120"/>
              <a:ea typeface="微軟正黑體" panose="020B0604030504040204" pitchFamily="34" charset="-120"/>
            </a:endParaRPr>
          </a:p>
        </p:txBody>
      </p:sp>
      <p:sp>
        <p:nvSpPr>
          <p:cNvPr id="95" name="文字方塊 94"/>
          <p:cNvSpPr txBox="1"/>
          <p:nvPr/>
        </p:nvSpPr>
        <p:spPr>
          <a:xfrm>
            <a:off x="460922" y="7545288"/>
            <a:ext cx="5864312" cy="307777"/>
          </a:xfrm>
          <a:prstGeom prst="rect">
            <a:avLst/>
          </a:prstGeom>
          <a:noFill/>
        </p:spPr>
        <p:txBody>
          <a:bodyPr wrap="square" rtlCol="0">
            <a:spAutoFit/>
          </a:bodyPr>
          <a:lstStyle/>
          <a:p>
            <a:pPr defTabSz="457200"/>
            <a:r>
              <a:rPr lang="en-US" altLang="zh-TW" sz="1400" b="1" dirty="0" smtClean="0">
                <a:solidFill>
                  <a:prstClr val="black"/>
                </a:solidFill>
                <a:latin typeface="微軟正黑體" panose="020B0604030504040204" pitchFamily="34" charset="-120"/>
                <a:ea typeface="微軟正黑體" panose="020B0604030504040204" pitchFamily="34" charset="-120"/>
              </a:rPr>
              <a:t>2. </a:t>
            </a:r>
            <a:r>
              <a:rPr lang="zh-TW" altLang="en-US" sz="1400" dirty="0">
                <a:solidFill>
                  <a:prstClr val="black"/>
                </a:solidFill>
                <a:latin typeface="微軟正黑體" panose="020B0604030504040204" pitchFamily="34" charset="-120"/>
                <a:ea typeface="微軟正黑體" panose="020B0604030504040204" pitchFamily="34" charset="-120"/>
              </a:rPr>
              <a:t>我無法決定後續的治療方向 </a:t>
            </a:r>
            <a:r>
              <a:rPr lang="en-US" altLang="zh-TW" sz="1400" dirty="0">
                <a:solidFill>
                  <a:prstClr val="black"/>
                </a:solidFill>
                <a:latin typeface="微軟正黑體" panose="020B0604030504040204" pitchFamily="34" charset="-120"/>
                <a:ea typeface="微軟正黑體" panose="020B0604030504040204" pitchFamily="34" charset="-120"/>
              </a:rPr>
              <a:t>(</a:t>
            </a:r>
            <a:r>
              <a:rPr lang="zh-TW" altLang="en-US" sz="1400" dirty="0">
                <a:solidFill>
                  <a:prstClr val="black"/>
                </a:solidFill>
                <a:latin typeface="微軟正黑體" panose="020B0604030504040204" pitchFamily="34" charset="-120"/>
                <a:ea typeface="微軟正黑體" panose="020B0604030504040204" pitchFamily="34" charset="-120"/>
              </a:rPr>
              <a:t>可複選</a:t>
            </a:r>
            <a:r>
              <a:rPr lang="en-US" altLang="zh-TW" sz="1400" dirty="0">
                <a:solidFill>
                  <a:prstClr val="black"/>
                </a:solidFill>
                <a:latin typeface="微軟正黑體" panose="020B0604030504040204" pitchFamily="34" charset="-120"/>
                <a:ea typeface="微軟正黑體" panose="020B0604030504040204" pitchFamily="34" charset="-120"/>
              </a:rPr>
              <a:t>) </a:t>
            </a:r>
          </a:p>
        </p:txBody>
      </p:sp>
      <p:sp>
        <p:nvSpPr>
          <p:cNvPr id="96" name="文字方塊 95"/>
          <p:cNvSpPr txBox="1"/>
          <p:nvPr/>
        </p:nvSpPr>
        <p:spPr>
          <a:xfrm>
            <a:off x="460922" y="8461647"/>
            <a:ext cx="5864312" cy="307777"/>
          </a:xfrm>
          <a:prstGeom prst="rect">
            <a:avLst/>
          </a:prstGeom>
          <a:noFill/>
        </p:spPr>
        <p:txBody>
          <a:bodyPr wrap="square" rtlCol="0">
            <a:spAutoFit/>
          </a:bodyPr>
          <a:lstStyle/>
          <a:p>
            <a:pPr defTabSz="457200"/>
            <a:r>
              <a:rPr lang="en-US" altLang="zh-TW" sz="1400" dirty="0" smtClean="0">
                <a:solidFill>
                  <a:prstClr val="black"/>
                </a:solidFill>
                <a:latin typeface="微軟正黑體" panose="020B0604030504040204" pitchFamily="34" charset="-120"/>
                <a:ea typeface="微軟正黑體" panose="020B0604030504040204" pitchFamily="34" charset="-120"/>
              </a:rPr>
              <a:t>3. </a:t>
            </a:r>
            <a:r>
              <a:rPr lang="zh-TW" altLang="en-US" sz="1400" dirty="0" smtClean="0">
                <a:solidFill>
                  <a:prstClr val="black"/>
                </a:solidFill>
                <a:latin typeface="微軟正黑體" panose="020B0604030504040204" pitchFamily="34" charset="-120"/>
                <a:ea typeface="微軟正黑體" panose="020B0604030504040204" pitchFamily="34" charset="-120"/>
              </a:rPr>
              <a:t>對於</a:t>
            </a:r>
            <a:r>
              <a:rPr lang="zh-TW" altLang="en-US" sz="1400" dirty="0">
                <a:solidFill>
                  <a:prstClr val="black"/>
                </a:solidFill>
                <a:latin typeface="微軟正黑體" panose="020B0604030504040204" pitchFamily="34" charset="-120"/>
                <a:ea typeface="微軟正黑體" panose="020B0604030504040204" pitchFamily="34" charset="-120"/>
              </a:rPr>
              <a:t>我的選擇我覺得：</a:t>
            </a:r>
            <a:endParaRPr lang="en-US" altLang="zh-TW" sz="1400" dirty="0">
              <a:solidFill>
                <a:prstClr val="black"/>
              </a:solidFill>
              <a:latin typeface="微軟正黑體" panose="020B0604030504040204" pitchFamily="34" charset="-120"/>
              <a:ea typeface="微軟正黑體" panose="020B0604030504040204" pitchFamily="34" charset="-120"/>
            </a:endParaRPr>
          </a:p>
        </p:txBody>
      </p:sp>
      <p:sp>
        <p:nvSpPr>
          <p:cNvPr id="97" name="文字方塊 96">
            <a:extLst>
              <a:ext uri="{FF2B5EF4-FFF2-40B4-BE49-F238E27FC236}">
                <a16:creationId xmlns:a16="http://schemas.microsoft.com/office/drawing/2014/main" xmlns="" id="{1EE44E4A-096D-4487-93EB-8ECA1864111E}"/>
              </a:ext>
            </a:extLst>
          </p:cNvPr>
          <p:cNvSpPr txBox="1"/>
          <p:nvPr/>
        </p:nvSpPr>
        <p:spPr>
          <a:xfrm>
            <a:off x="760920" y="7185248"/>
            <a:ext cx="1563264" cy="276999"/>
          </a:xfrm>
          <a:prstGeom prst="rect">
            <a:avLst/>
          </a:prstGeom>
          <a:noFill/>
        </p:spPr>
        <p:txBody>
          <a:bodyPr wrap="square" rtlCol="0">
            <a:spAutoFit/>
          </a:bodyPr>
          <a:lstStyle/>
          <a:p>
            <a:pPr defTabSz="457200"/>
            <a:r>
              <a:rPr lang="zh-TW" altLang="en-US" sz="1200" dirty="0">
                <a:solidFill>
                  <a:prstClr val="black"/>
                </a:solidFill>
                <a:latin typeface="微軟正黑體" panose="020B0604030504040204" pitchFamily="34" charset="-120"/>
                <a:ea typeface="微軟正黑體" panose="020B0604030504040204" pitchFamily="34" charset="-120"/>
              </a:rPr>
              <a:t>艾瑞莎 </a:t>
            </a:r>
            <a:r>
              <a:rPr lang="en-US" altLang="zh-TW" sz="1200" dirty="0">
                <a:solidFill>
                  <a:prstClr val="black"/>
                </a:solidFill>
                <a:latin typeface="微軟正黑體" panose="020B0604030504040204" pitchFamily="34" charset="-120"/>
                <a:ea typeface="微軟正黑體" panose="020B0604030504040204" pitchFamily="34" charset="-120"/>
              </a:rPr>
              <a:t>(</a:t>
            </a:r>
            <a:r>
              <a:rPr lang="en-US" altLang="zh-TW" sz="1200" dirty="0" err="1">
                <a:solidFill>
                  <a:prstClr val="black"/>
                </a:solidFill>
                <a:latin typeface="微軟正黑體" panose="020B0604030504040204" pitchFamily="34" charset="-120"/>
                <a:ea typeface="微軟正黑體" panose="020B0604030504040204" pitchFamily="34" charset="-120"/>
              </a:rPr>
              <a:t>Gefitinib</a:t>
            </a:r>
            <a:r>
              <a:rPr lang="en-US" altLang="zh-TW" sz="1200" dirty="0">
                <a:solidFill>
                  <a:prstClr val="black"/>
                </a:solidFill>
                <a:latin typeface="微軟正黑體" panose="020B0604030504040204" pitchFamily="34" charset="-120"/>
                <a:ea typeface="微軟正黑體" panose="020B0604030504040204" pitchFamily="34" charset="-120"/>
              </a:rPr>
              <a:t>)</a:t>
            </a:r>
            <a:endParaRPr lang="zh-TW" altLang="en-US" sz="1200" dirty="0">
              <a:solidFill>
                <a:prstClr val="black"/>
              </a:solidFill>
              <a:latin typeface="微軟正黑體" panose="020B0604030504040204" pitchFamily="34" charset="-120"/>
              <a:ea typeface="微軟正黑體" panose="020B0604030504040204" pitchFamily="34" charset="-120"/>
            </a:endParaRPr>
          </a:p>
        </p:txBody>
      </p:sp>
      <p:sp>
        <p:nvSpPr>
          <p:cNvPr id="99" name="文字方塊 98">
            <a:extLst>
              <a:ext uri="{FF2B5EF4-FFF2-40B4-BE49-F238E27FC236}">
                <a16:creationId xmlns:a16="http://schemas.microsoft.com/office/drawing/2014/main" xmlns="" id="{07221DE1-5ADF-4678-9F32-F40280C85AF4}"/>
              </a:ext>
            </a:extLst>
          </p:cNvPr>
          <p:cNvSpPr txBox="1"/>
          <p:nvPr/>
        </p:nvSpPr>
        <p:spPr>
          <a:xfrm>
            <a:off x="3895285" y="7196281"/>
            <a:ext cx="1405923" cy="276999"/>
          </a:xfrm>
          <a:prstGeom prst="rect">
            <a:avLst/>
          </a:prstGeom>
          <a:noFill/>
        </p:spPr>
        <p:txBody>
          <a:bodyPr wrap="square" rtlCol="0">
            <a:spAutoFit/>
          </a:bodyPr>
          <a:lstStyle/>
          <a:p>
            <a:pPr defTabSz="457200"/>
            <a:r>
              <a:rPr lang="zh-TW" altLang="en-US" sz="1200" dirty="0">
                <a:solidFill>
                  <a:prstClr val="black"/>
                </a:solidFill>
                <a:latin typeface="微軟正黑體" panose="020B0604030504040204" pitchFamily="34" charset="-120"/>
                <a:ea typeface="微軟正黑體" panose="020B0604030504040204" pitchFamily="34" charset="-120"/>
              </a:rPr>
              <a:t>妥復克 </a:t>
            </a:r>
            <a:r>
              <a:rPr lang="en-US" altLang="zh-TW" sz="1200" dirty="0">
                <a:solidFill>
                  <a:prstClr val="black"/>
                </a:solidFill>
                <a:latin typeface="微軟正黑體" panose="020B0604030504040204" pitchFamily="34" charset="-120"/>
                <a:ea typeface="微軟正黑體" panose="020B0604030504040204" pitchFamily="34" charset="-120"/>
              </a:rPr>
              <a:t>(</a:t>
            </a:r>
            <a:r>
              <a:rPr lang="en-US" altLang="zh-TW" sz="1200" dirty="0" err="1">
                <a:solidFill>
                  <a:prstClr val="black"/>
                </a:solidFill>
                <a:latin typeface="微軟正黑體" panose="020B0604030504040204" pitchFamily="34" charset="-120"/>
                <a:ea typeface="微軟正黑體" panose="020B0604030504040204" pitchFamily="34" charset="-120"/>
              </a:rPr>
              <a:t>Afatinib</a:t>
            </a:r>
            <a:r>
              <a:rPr lang="en-US" altLang="zh-TW" sz="1200" dirty="0">
                <a:solidFill>
                  <a:prstClr val="black"/>
                </a:solidFill>
                <a:latin typeface="微軟正黑體" panose="020B0604030504040204" pitchFamily="34" charset="-120"/>
                <a:ea typeface="微軟正黑體" panose="020B0604030504040204" pitchFamily="34" charset="-120"/>
              </a:rPr>
              <a:t>)</a:t>
            </a:r>
            <a:endParaRPr lang="zh-TW" altLang="en-US" sz="1200" dirty="0">
              <a:solidFill>
                <a:prstClr val="black"/>
              </a:solidFill>
              <a:latin typeface="微軟正黑體" panose="020B0604030504040204" pitchFamily="34" charset="-120"/>
              <a:ea typeface="微軟正黑體" panose="020B0604030504040204" pitchFamily="34" charset="-120"/>
            </a:endParaRPr>
          </a:p>
        </p:txBody>
      </p:sp>
      <p:sp>
        <p:nvSpPr>
          <p:cNvPr id="100" name="文字方塊 99">
            <a:extLst>
              <a:ext uri="{FF2B5EF4-FFF2-40B4-BE49-F238E27FC236}">
                <a16:creationId xmlns:a16="http://schemas.microsoft.com/office/drawing/2014/main" xmlns="" id="{E0E011A6-C5AD-48A9-9DE3-286034051B23}"/>
              </a:ext>
            </a:extLst>
          </p:cNvPr>
          <p:cNvSpPr txBox="1"/>
          <p:nvPr/>
        </p:nvSpPr>
        <p:spPr>
          <a:xfrm>
            <a:off x="5404880" y="7185248"/>
            <a:ext cx="1264480" cy="276999"/>
          </a:xfrm>
          <a:prstGeom prst="rect">
            <a:avLst/>
          </a:prstGeom>
          <a:noFill/>
        </p:spPr>
        <p:txBody>
          <a:bodyPr wrap="square" rtlCol="0">
            <a:spAutoFit/>
          </a:bodyPr>
          <a:lstStyle/>
          <a:p>
            <a:pPr defTabSz="457200"/>
            <a:r>
              <a:rPr lang="zh-TW" altLang="en-US" sz="1200" dirty="0">
                <a:solidFill>
                  <a:prstClr val="black"/>
                </a:solidFill>
                <a:latin typeface="微軟正黑體" panose="020B0604030504040204" pitchFamily="34" charset="-120"/>
                <a:ea typeface="微軟正黑體" panose="020B0604030504040204" pitchFamily="34" charset="-120"/>
              </a:rPr>
              <a:t>我還無法決定 </a:t>
            </a:r>
          </a:p>
        </p:txBody>
      </p:sp>
      <p:sp>
        <p:nvSpPr>
          <p:cNvPr id="15" name="矩形 14"/>
          <p:cNvSpPr/>
          <p:nvPr/>
        </p:nvSpPr>
        <p:spPr>
          <a:xfrm>
            <a:off x="625684" y="7247037"/>
            <a:ext cx="153888" cy="15388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prstClr val="white"/>
              </a:solidFill>
            </a:endParaRPr>
          </a:p>
        </p:txBody>
      </p:sp>
      <p:sp>
        <p:nvSpPr>
          <p:cNvPr id="105" name="矩形 104"/>
          <p:cNvSpPr/>
          <p:nvPr/>
        </p:nvSpPr>
        <p:spPr>
          <a:xfrm>
            <a:off x="5280094" y="7226797"/>
            <a:ext cx="153888" cy="15388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prstClr val="white"/>
              </a:solidFill>
            </a:endParaRPr>
          </a:p>
        </p:txBody>
      </p:sp>
      <p:sp>
        <p:nvSpPr>
          <p:cNvPr id="106" name="矩形 105"/>
          <p:cNvSpPr/>
          <p:nvPr/>
        </p:nvSpPr>
        <p:spPr>
          <a:xfrm>
            <a:off x="3746333" y="7240307"/>
            <a:ext cx="153888" cy="15388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prstClr val="white"/>
              </a:solidFill>
            </a:endParaRPr>
          </a:p>
        </p:txBody>
      </p:sp>
      <p:grpSp>
        <p:nvGrpSpPr>
          <p:cNvPr id="8" name="群組 7"/>
          <p:cNvGrpSpPr/>
          <p:nvPr/>
        </p:nvGrpSpPr>
        <p:grpSpPr>
          <a:xfrm>
            <a:off x="2191490" y="7185248"/>
            <a:ext cx="1651959" cy="276999"/>
            <a:chOff x="2209089" y="7185248"/>
            <a:chExt cx="1651959" cy="276999"/>
          </a:xfrm>
        </p:grpSpPr>
        <p:sp>
          <p:nvSpPr>
            <p:cNvPr id="98" name="文字方塊 97">
              <a:extLst>
                <a:ext uri="{FF2B5EF4-FFF2-40B4-BE49-F238E27FC236}">
                  <a16:creationId xmlns:a16="http://schemas.microsoft.com/office/drawing/2014/main" xmlns="" id="{735C803A-E616-417C-8A75-C891D202C87E}"/>
                </a:ext>
              </a:extLst>
            </p:cNvPr>
            <p:cNvSpPr txBox="1"/>
            <p:nvPr/>
          </p:nvSpPr>
          <p:spPr>
            <a:xfrm>
              <a:off x="2341783" y="7185248"/>
              <a:ext cx="1519265" cy="276999"/>
            </a:xfrm>
            <a:prstGeom prst="rect">
              <a:avLst/>
            </a:prstGeom>
            <a:noFill/>
          </p:spPr>
          <p:txBody>
            <a:bodyPr wrap="square" rtlCol="0">
              <a:spAutoFit/>
            </a:bodyPr>
            <a:lstStyle/>
            <a:p>
              <a:pPr defTabSz="457200"/>
              <a:r>
                <a:rPr lang="zh-TW" altLang="en-US" sz="1200" dirty="0">
                  <a:solidFill>
                    <a:prstClr val="black"/>
                  </a:solidFill>
                  <a:latin typeface="微軟正黑體" panose="020B0604030504040204" pitchFamily="34" charset="-120"/>
                  <a:ea typeface="微軟正黑體" panose="020B0604030504040204" pitchFamily="34" charset="-120"/>
                </a:rPr>
                <a:t>得舒緩 </a:t>
              </a:r>
              <a:r>
                <a:rPr lang="en-US" altLang="zh-TW" sz="1200" dirty="0">
                  <a:solidFill>
                    <a:prstClr val="black"/>
                  </a:solidFill>
                  <a:latin typeface="微軟正黑體" panose="020B0604030504040204" pitchFamily="34" charset="-120"/>
                  <a:ea typeface="微軟正黑體" panose="020B0604030504040204" pitchFamily="34" charset="-120"/>
                </a:rPr>
                <a:t>(</a:t>
              </a:r>
              <a:r>
                <a:rPr lang="en-US" altLang="zh-TW" sz="1200" dirty="0" err="1">
                  <a:solidFill>
                    <a:prstClr val="black"/>
                  </a:solidFill>
                  <a:latin typeface="微軟正黑體" panose="020B0604030504040204" pitchFamily="34" charset="-120"/>
                  <a:ea typeface="微軟正黑體" panose="020B0604030504040204" pitchFamily="34" charset="-120"/>
                </a:rPr>
                <a:t>Erlotinib</a:t>
              </a:r>
              <a:r>
                <a:rPr lang="en-US" altLang="zh-TW" sz="1200" dirty="0">
                  <a:solidFill>
                    <a:prstClr val="black"/>
                  </a:solidFill>
                  <a:latin typeface="微軟正黑體" panose="020B0604030504040204" pitchFamily="34" charset="-120"/>
                  <a:ea typeface="微軟正黑體" panose="020B0604030504040204" pitchFamily="34" charset="-120"/>
                </a:rPr>
                <a:t>)</a:t>
              </a:r>
              <a:endParaRPr lang="zh-TW" altLang="en-US" sz="1200" dirty="0">
                <a:solidFill>
                  <a:prstClr val="black"/>
                </a:solidFill>
                <a:latin typeface="微軟正黑體" panose="020B0604030504040204" pitchFamily="34" charset="-120"/>
                <a:ea typeface="微軟正黑體" panose="020B0604030504040204" pitchFamily="34" charset="-120"/>
              </a:endParaRPr>
            </a:p>
          </p:txBody>
        </p:sp>
        <p:sp>
          <p:nvSpPr>
            <p:cNvPr id="107" name="矩形 106"/>
            <p:cNvSpPr/>
            <p:nvPr/>
          </p:nvSpPr>
          <p:spPr>
            <a:xfrm>
              <a:off x="2209089" y="7226797"/>
              <a:ext cx="153888" cy="15388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prstClr val="white"/>
                </a:solidFill>
              </a:endParaRPr>
            </a:p>
          </p:txBody>
        </p:sp>
      </p:grpSp>
      <p:sp>
        <p:nvSpPr>
          <p:cNvPr id="108" name="文字方塊 107">
            <a:extLst>
              <a:ext uri="{FF2B5EF4-FFF2-40B4-BE49-F238E27FC236}">
                <a16:creationId xmlns:a16="http://schemas.microsoft.com/office/drawing/2014/main" xmlns="" id="{B3758197-A2E3-45D6-BF01-94D70F3B356D}"/>
              </a:ext>
            </a:extLst>
          </p:cNvPr>
          <p:cNvSpPr txBox="1"/>
          <p:nvPr/>
        </p:nvSpPr>
        <p:spPr>
          <a:xfrm>
            <a:off x="764704" y="7988369"/>
            <a:ext cx="2016224" cy="276999"/>
          </a:xfrm>
          <a:prstGeom prst="rect">
            <a:avLst/>
          </a:prstGeom>
          <a:noFill/>
        </p:spPr>
        <p:txBody>
          <a:bodyPr wrap="square" rtlCol="0">
            <a:spAutoFit/>
          </a:bodyPr>
          <a:lstStyle/>
          <a:p>
            <a:pPr algn="just" defTabSz="457200"/>
            <a:r>
              <a:rPr lang="zh-TW" altLang="en-US" sz="1200" dirty="0">
                <a:solidFill>
                  <a:prstClr val="black"/>
                </a:solidFill>
                <a:latin typeface="微軟正黑體" panose="020B0604030504040204" pitchFamily="34" charset="-120"/>
                <a:ea typeface="微軟正黑體" panose="020B0604030504040204" pitchFamily="34" charset="-120"/>
              </a:rPr>
              <a:t>我還需要和主治醫師討論 </a:t>
            </a:r>
          </a:p>
        </p:txBody>
      </p:sp>
      <p:sp>
        <p:nvSpPr>
          <p:cNvPr id="109" name="文字方塊 108">
            <a:extLst>
              <a:ext uri="{FF2B5EF4-FFF2-40B4-BE49-F238E27FC236}">
                <a16:creationId xmlns:a16="http://schemas.microsoft.com/office/drawing/2014/main" xmlns="" id="{39F9FF4B-B167-41E6-B3E0-393B5A93F34B}"/>
              </a:ext>
            </a:extLst>
          </p:cNvPr>
          <p:cNvSpPr txBox="1"/>
          <p:nvPr/>
        </p:nvSpPr>
        <p:spPr>
          <a:xfrm>
            <a:off x="2890405" y="7977737"/>
            <a:ext cx="2152603" cy="276999"/>
          </a:xfrm>
          <a:prstGeom prst="rect">
            <a:avLst/>
          </a:prstGeom>
          <a:noFill/>
        </p:spPr>
        <p:txBody>
          <a:bodyPr wrap="square" rtlCol="0">
            <a:spAutoFit/>
          </a:bodyPr>
          <a:lstStyle/>
          <a:p>
            <a:pPr algn="just" defTabSz="457200"/>
            <a:r>
              <a:rPr lang="zh-TW" altLang="en-US" sz="1200" dirty="0">
                <a:solidFill>
                  <a:prstClr val="black"/>
                </a:solidFill>
                <a:latin typeface="微軟正黑體" panose="020B0604030504040204" pitchFamily="34" charset="-120"/>
                <a:ea typeface="微軟正黑體" panose="020B0604030504040204" pitchFamily="34" charset="-120"/>
              </a:rPr>
              <a:t>我還需要和家人、朋友溝通 </a:t>
            </a:r>
          </a:p>
        </p:txBody>
      </p:sp>
      <p:sp>
        <p:nvSpPr>
          <p:cNvPr id="110" name="文字方塊 109">
            <a:extLst>
              <a:ext uri="{FF2B5EF4-FFF2-40B4-BE49-F238E27FC236}">
                <a16:creationId xmlns:a16="http://schemas.microsoft.com/office/drawing/2014/main" xmlns="" id="{42FAB971-EBA0-410B-9A9F-8D0CF473AED7}"/>
              </a:ext>
            </a:extLst>
          </p:cNvPr>
          <p:cNvSpPr txBox="1"/>
          <p:nvPr/>
        </p:nvSpPr>
        <p:spPr>
          <a:xfrm>
            <a:off x="5154588" y="7962837"/>
            <a:ext cx="1558833" cy="830997"/>
          </a:xfrm>
          <a:prstGeom prst="rect">
            <a:avLst/>
          </a:prstGeom>
          <a:noFill/>
        </p:spPr>
        <p:txBody>
          <a:bodyPr wrap="square" rtlCol="0">
            <a:spAutoFit/>
          </a:bodyPr>
          <a:lstStyle/>
          <a:p>
            <a:pPr defTabSz="457200">
              <a:defRPr/>
            </a:pPr>
            <a:r>
              <a:rPr lang="zh-TW" altLang="en-US" sz="1200" dirty="0">
                <a:solidFill>
                  <a:prstClr val="black"/>
                </a:solidFill>
                <a:latin typeface="微軟正黑體" panose="020B0604030504040204" pitchFamily="34" charset="-120"/>
                <a:ea typeface="微軟正黑體" panose="020B0604030504040204" pitchFamily="34" charset="-120"/>
              </a:rPr>
              <a:t>對於以上治療方式，我想要再瞭解更多，我的問題是</a:t>
            </a:r>
            <a:r>
              <a:rPr lang="en-US" altLang="zh-TW" sz="1200">
                <a:solidFill>
                  <a:prstClr val="black"/>
                </a:solidFill>
                <a:latin typeface="微軟正黑體" panose="020B0604030504040204" pitchFamily="34" charset="-120"/>
                <a:ea typeface="微軟正黑體" panose="020B0604030504040204" pitchFamily="34" charset="-120"/>
              </a:rPr>
              <a:t>:</a:t>
            </a:r>
            <a:r>
              <a:rPr lang="zh-TW" altLang="en-US" sz="1200">
                <a:solidFill>
                  <a:prstClr val="black"/>
                </a:solidFill>
                <a:latin typeface="微軟正黑體" panose="020B0604030504040204" pitchFamily="34" charset="-120"/>
                <a:ea typeface="微軟正黑體" panose="020B0604030504040204" pitchFamily="34" charset="-120"/>
              </a:rPr>
              <a:t> </a:t>
            </a:r>
            <a:r>
              <a:rPr lang="en-US" altLang="zh-TW" sz="1200" smtClean="0">
                <a:solidFill>
                  <a:prstClr val="black"/>
                </a:solidFill>
                <a:latin typeface="微軟正黑體" panose="020B0604030504040204" pitchFamily="34" charset="-120"/>
                <a:ea typeface="微軟正黑體" panose="020B0604030504040204" pitchFamily="34" charset="-120"/>
              </a:rPr>
              <a:t>___________________</a:t>
            </a:r>
            <a:endParaRPr lang="zh-TW" altLang="en-US" sz="1200" dirty="0">
              <a:solidFill>
                <a:prstClr val="black"/>
              </a:solidFill>
              <a:latin typeface="微軟正黑體" panose="020B0604030504040204" pitchFamily="34" charset="-120"/>
              <a:ea typeface="微軟正黑體" panose="020B0604030504040204" pitchFamily="34" charset="-120"/>
            </a:endParaRPr>
          </a:p>
        </p:txBody>
      </p:sp>
      <p:sp>
        <p:nvSpPr>
          <p:cNvPr id="111" name="矩形 110"/>
          <p:cNvSpPr/>
          <p:nvPr/>
        </p:nvSpPr>
        <p:spPr>
          <a:xfrm>
            <a:off x="620688" y="8039472"/>
            <a:ext cx="153888" cy="15388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prstClr val="white"/>
              </a:solidFill>
            </a:endParaRPr>
          </a:p>
        </p:txBody>
      </p:sp>
      <p:sp>
        <p:nvSpPr>
          <p:cNvPr id="112" name="矩形 111"/>
          <p:cNvSpPr/>
          <p:nvPr/>
        </p:nvSpPr>
        <p:spPr>
          <a:xfrm>
            <a:off x="2771056" y="8039472"/>
            <a:ext cx="153888" cy="15388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prstClr val="white"/>
              </a:solidFill>
            </a:endParaRPr>
          </a:p>
        </p:txBody>
      </p:sp>
      <p:sp>
        <p:nvSpPr>
          <p:cNvPr id="113" name="矩形 112"/>
          <p:cNvSpPr/>
          <p:nvPr/>
        </p:nvSpPr>
        <p:spPr>
          <a:xfrm>
            <a:off x="5003304" y="8049344"/>
            <a:ext cx="153888" cy="15388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prstClr val="white"/>
              </a:solidFill>
            </a:endParaRPr>
          </a:p>
        </p:txBody>
      </p:sp>
      <p:sp>
        <p:nvSpPr>
          <p:cNvPr id="114" name="文字方塊 113">
            <a:extLst>
              <a:ext uri="{FF2B5EF4-FFF2-40B4-BE49-F238E27FC236}">
                <a16:creationId xmlns:a16="http://schemas.microsoft.com/office/drawing/2014/main" xmlns="" id="{788F2D47-CD60-44E8-B9A5-A24CDC6E8C93}"/>
              </a:ext>
            </a:extLst>
          </p:cNvPr>
          <p:cNvSpPr txBox="1"/>
          <p:nvPr/>
        </p:nvSpPr>
        <p:spPr>
          <a:xfrm>
            <a:off x="764704" y="8787096"/>
            <a:ext cx="1140279" cy="276999"/>
          </a:xfrm>
          <a:prstGeom prst="rect">
            <a:avLst/>
          </a:prstGeom>
          <a:noFill/>
        </p:spPr>
        <p:txBody>
          <a:bodyPr wrap="square" rtlCol="0">
            <a:spAutoFit/>
          </a:bodyPr>
          <a:lstStyle/>
          <a:p>
            <a:pPr defTabSz="457200"/>
            <a:r>
              <a:rPr lang="zh-TW" altLang="en-US" sz="1200" dirty="0">
                <a:solidFill>
                  <a:prstClr val="black"/>
                </a:solidFill>
                <a:latin typeface="微軟正黑體" panose="020B0604030504040204" pitchFamily="34" charset="-120"/>
                <a:ea typeface="微軟正黑體" panose="020B0604030504040204" pitchFamily="34" charset="-120"/>
              </a:rPr>
              <a:t>非常確定 </a:t>
            </a:r>
          </a:p>
        </p:txBody>
      </p:sp>
      <p:sp>
        <p:nvSpPr>
          <p:cNvPr id="115" name="文字方塊 114">
            <a:extLst>
              <a:ext uri="{FF2B5EF4-FFF2-40B4-BE49-F238E27FC236}">
                <a16:creationId xmlns:a16="http://schemas.microsoft.com/office/drawing/2014/main" xmlns="" id="{08897125-39A0-4469-A366-90D6FC920720}"/>
              </a:ext>
            </a:extLst>
          </p:cNvPr>
          <p:cNvSpPr txBox="1"/>
          <p:nvPr/>
        </p:nvSpPr>
        <p:spPr>
          <a:xfrm>
            <a:off x="1879189" y="8779876"/>
            <a:ext cx="1333787" cy="276999"/>
          </a:xfrm>
          <a:prstGeom prst="rect">
            <a:avLst/>
          </a:prstGeom>
          <a:noFill/>
        </p:spPr>
        <p:txBody>
          <a:bodyPr wrap="square" rtlCol="0">
            <a:spAutoFit/>
          </a:bodyPr>
          <a:lstStyle/>
          <a:p>
            <a:pPr defTabSz="457200"/>
            <a:r>
              <a:rPr lang="zh-TW" altLang="en-US" sz="1200" dirty="0">
                <a:solidFill>
                  <a:prstClr val="black"/>
                </a:solidFill>
                <a:latin typeface="微軟正黑體" panose="020B0604030504040204" pitchFamily="34" charset="-120"/>
                <a:ea typeface="微軟正黑體" panose="020B0604030504040204" pitchFamily="34" charset="-120"/>
              </a:rPr>
              <a:t>不是很確定 </a:t>
            </a:r>
          </a:p>
        </p:txBody>
      </p:sp>
      <p:sp>
        <p:nvSpPr>
          <p:cNvPr id="116" name="文字方塊 115">
            <a:extLst>
              <a:ext uri="{FF2B5EF4-FFF2-40B4-BE49-F238E27FC236}">
                <a16:creationId xmlns:a16="http://schemas.microsoft.com/office/drawing/2014/main" xmlns="" id="{070A3D36-4A92-4500-84E1-43D560B4F17F}"/>
              </a:ext>
            </a:extLst>
          </p:cNvPr>
          <p:cNvSpPr txBox="1"/>
          <p:nvPr/>
        </p:nvSpPr>
        <p:spPr>
          <a:xfrm>
            <a:off x="3068960" y="8775020"/>
            <a:ext cx="1342303" cy="276999"/>
          </a:xfrm>
          <a:prstGeom prst="rect">
            <a:avLst/>
          </a:prstGeom>
          <a:noFill/>
        </p:spPr>
        <p:txBody>
          <a:bodyPr wrap="square" rtlCol="0">
            <a:spAutoFit/>
          </a:bodyPr>
          <a:lstStyle/>
          <a:p>
            <a:pPr defTabSz="457200"/>
            <a:r>
              <a:rPr lang="zh-TW" altLang="en-US" sz="1200" dirty="0">
                <a:solidFill>
                  <a:prstClr val="black"/>
                </a:solidFill>
                <a:latin typeface="微軟正黑體" panose="020B0604030504040204" pitchFamily="34" charset="-120"/>
                <a:ea typeface="微軟正黑體" panose="020B0604030504040204" pitchFamily="34" charset="-120"/>
              </a:rPr>
              <a:t>很不清楚 </a:t>
            </a:r>
          </a:p>
        </p:txBody>
      </p:sp>
      <p:sp>
        <p:nvSpPr>
          <p:cNvPr id="117" name="矩形 116"/>
          <p:cNvSpPr/>
          <p:nvPr/>
        </p:nvSpPr>
        <p:spPr>
          <a:xfrm>
            <a:off x="620688" y="8841432"/>
            <a:ext cx="153888" cy="15388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prstClr val="white"/>
              </a:solidFill>
            </a:endParaRPr>
          </a:p>
        </p:txBody>
      </p:sp>
      <p:sp>
        <p:nvSpPr>
          <p:cNvPr id="119" name="矩形 118"/>
          <p:cNvSpPr/>
          <p:nvPr/>
        </p:nvSpPr>
        <p:spPr>
          <a:xfrm>
            <a:off x="1762944" y="8841432"/>
            <a:ext cx="153888" cy="15388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prstClr val="white"/>
              </a:solidFill>
            </a:endParaRPr>
          </a:p>
        </p:txBody>
      </p:sp>
      <p:sp>
        <p:nvSpPr>
          <p:cNvPr id="120" name="矩形 119"/>
          <p:cNvSpPr/>
          <p:nvPr/>
        </p:nvSpPr>
        <p:spPr>
          <a:xfrm>
            <a:off x="2924944" y="8841432"/>
            <a:ext cx="153888" cy="15388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prstClr val="white"/>
              </a:solidFill>
            </a:endParaRPr>
          </a:p>
        </p:txBody>
      </p:sp>
      <p:sp>
        <p:nvSpPr>
          <p:cNvPr id="121" name="文字方塊 120"/>
          <p:cNvSpPr txBox="1"/>
          <p:nvPr/>
        </p:nvSpPr>
        <p:spPr>
          <a:xfrm>
            <a:off x="5885717" y="373247"/>
            <a:ext cx="711635" cy="276999"/>
          </a:xfrm>
          <a:prstGeom prst="rect">
            <a:avLst/>
          </a:prstGeom>
          <a:noFill/>
          <a:ln>
            <a:solidFill>
              <a:schemeClr val="bg2">
                <a:lumMod val="75000"/>
              </a:schemeClr>
            </a:solidFill>
          </a:ln>
        </p:spPr>
        <p:txBody>
          <a:bodyPr wrap="square" rtlCol="0">
            <a:spAutoFit/>
          </a:bodyPr>
          <a:lstStyle/>
          <a:p>
            <a:r>
              <a:rPr lang="zh-TW" altLang="en-US" sz="1200" b="1" dirty="0" smtClean="0">
                <a:solidFill>
                  <a:prstClr val="white">
                    <a:lumMod val="50000"/>
                  </a:prstClr>
                </a:solidFill>
                <a:latin typeface="微軟正黑體" panose="020B0604030504040204" pitchFamily="34" charset="-120"/>
                <a:ea typeface="微軟正黑體" panose="020B0604030504040204" pitchFamily="34" charset="-120"/>
              </a:rPr>
              <a:t>步驟</a:t>
            </a:r>
            <a:r>
              <a:rPr lang="zh-TW" altLang="en-US" sz="1200" b="1" dirty="0">
                <a:solidFill>
                  <a:prstClr val="white">
                    <a:lumMod val="50000"/>
                  </a:prstClr>
                </a:solidFill>
                <a:latin typeface="微軟正黑體" panose="020B0604030504040204" pitchFamily="34" charset="-120"/>
                <a:ea typeface="微軟正黑體" panose="020B0604030504040204" pitchFamily="34" charset="-120"/>
              </a:rPr>
              <a:t>二</a:t>
            </a:r>
          </a:p>
        </p:txBody>
      </p:sp>
      <p:sp>
        <p:nvSpPr>
          <p:cNvPr id="122" name="文字方塊 121"/>
          <p:cNvSpPr txBox="1"/>
          <p:nvPr/>
        </p:nvSpPr>
        <p:spPr>
          <a:xfrm>
            <a:off x="5873954" y="6311859"/>
            <a:ext cx="711635" cy="276999"/>
          </a:xfrm>
          <a:prstGeom prst="rect">
            <a:avLst/>
          </a:prstGeom>
          <a:noFill/>
          <a:ln>
            <a:solidFill>
              <a:schemeClr val="bg2">
                <a:lumMod val="75000"/>
              </a:schemeClr>
            </a:solidFill>
          </a:ln>
        </p:spPr>
        <p:txBody>
          <a:bodyPr wrap="square" rtlCol="0">
            <a:spAutoFit/>
          </a:bodyPr>
          <a:lstStyle/>
          <a:p>
            <a:r>
              <a:rPr lang="zh-TW" altLang="en-US" sz="1200" b="1" dirty="0" smtClean="0">
                <a:solidFill>
                  <a:prstClr val="white">
                    <a:lumMod val="50000"/>
                  </a:prstClr>
                </a:solidFill>
                <a:latin typeface="微軟正黑體" panose="020B0604030504040204" pitchFamily="34" charset="-120"/>
                <a:ea typeface="微軟正黑體" panose="020B0604030504040204" pitchFamily="34" charset="-120"/>
              </a:rPr>
              <a:t>步驟四</a:t>
            </a:r>
            <a:endParaRPr lang="zh-TW" altLang="en-US" sz="1200" b="1" dirty="0">
              <a:solidFill>
                <a:prstClr val="white">
                  <a:lumMod val="50000"/>
                </a:prstClr>
              </a:solidFill>
              <a:latin typeface="微軟正黑體" panose="020B0604030504040204" pitchFamily="34" charset="-120"/>
              <a:ea typeface="微軟正黑體" panose="020B0604030504040204" pitchFamily="34" charset="-120"/>
            </a:endParaRPr>
          </a:p>
        </p:txBody>
      </p:sp>
      <p:sp>
        <p:nvSpPr>
          <p:cNvPr id="123" name="矩形 122">
            <a:extLst>
              <a:ext uri="{FF2B5EF4-FFF2-40B4-BE49-F238E27FC236}">
                <a16:creationId xmlns:a16="http://schemas.microsoft.com/office/drawing/2014/main" xmlns="" id="{5EC5F381-E843-420C-AA5A-D01390608149}"/>
              </a:ext>
            </a:extLst>
          </p:cNvPr>
          <p:cNvSpPr/>
          <p:nvPr/>
        </p:nvSpPr>
        <p:spPr>
          <a:xfrm>
            <a:off x="774576" y="9186793"/>
            <a:ext cx="5596698" cy="276999"/>
          </a:xfrm>
          <a:prstGeom prst="rect">
            <a:avLst/>
          </a:prstGeom>
        </p:spPr>
        <p:txBody>
          <a:bodyPr wrap="square">
            <a:spAutoFit/>
          </a:bodyPr>
          <a:lstStyle/>
          <a:p>
            <a:pPr defTabSz="457200"/>
            <a:r>
              <a:rPr lang="zh-TW" altLang="en-US" sz="1200" b="1" dirty="0">
                <a:solidFill>
                  <a:prstClr val="black"/>
                </a:solidFill>
                <a:latin typeface="微軟正黑體" panose="020B0604030504040204" pitchFamily="34" charset="-120"/>
                <a:ea typeface="微軟正黑體" panose="020B0604030504040204" pitchFamily="34" charset="-120"/>
              </a:rPr>
              <a:t>完成以上所有內容後，請帶著這份文件回到診間，</a:t>
            </a:r>
            <a:r>
              <a:rPr lang="zh-TW" altLang="en-US" sz="1200" b="1" dirty="0" smtClean="0">
                <a:solidFill>
                  <a:prstClr val="black"/>
                </a:solidFill>
                <a:latin typeface="微軟正黑體" panose="020B0604030504040204" pitchFamily="34" charset="-120"/>
                <a:ea typeface="微軟正黑體" panose="020B0604030504040204" pitchFamily="34" charset="-120"/>
              </a:rPr>
              <a:t>與醫師</a:t>
            </a:r>
            <a:r>
              <a:rPr lang="zh-TW" altLang="en-US" sz="1200" b="1" dirty="0">
                <a:solidFill>
                  <a:prstClr val="black"/>
                </a:solidFill>
                <a:latin typeface="微軟正黑體" panose="020B0604030504040204" pitchFamily="34" charset="-120"/>
                <a:ea typeface="微軟正黑體" panose="020B0604030504040204" pitchFamily="34" charset="-120"/>
              </a:rPr>
              <a:t>共同討論適合您的治療。</a:t>
            </a:r>
          </a:p>
        </p:txBody>
      </p:sp>
      <p:pic>
        <p:nvPicPr>
          <p:cNvPr id="124" name="圖片 123"/>
          <p:cNvPicPr>
            <a:picLocks noChangeAspect="1"/>
          </p:cNvPicPr>
          <p:nvPr/>
        </p:nvPicPr>
        <p:blipFill>
          <a:blip r:embed="rId6" cstate="print">
            <a:extLst>
              <a:ext uri="{28A0092B-C50C-407E-A947-70E740481C1C}">
                <a14:useLocalDpi xmlns:a14="http://schemas.microsoft.com/office/drawing/2010/main" xmlns="" val="0"/>
              </a:ext>
            </a:extLst>
          </a:blip>
          <a:stretch>
            <a:fillRect/>
          </a:stretch>
        </p:blipFill>
        <p:spPr>
          <a:xfrm>
            <a:off x="572389" y="9190002"/>
            <a:ext cx="292237" cy="270579"/>
          </a:xfrm>
          <a:prstGeom prst="rect">
            <a:avLst/>
          </a:prstGeom>
        </p:spPr>
      </p:pic>
      <p:cxnSp>
        <p:nvCxnSpPr>
          <p:cNvPr id="10" name="直線接點 9"/>
          <p:cNvCxnSpPr/>
          <p:nvPr/>
        </p:nvCxnSpPr>
        <p:spPr>
          <a:xfrm>
            <a:off x="357480" y="3279128"/>
            <a:ext cx="6255812" cy="0"/>
          </a:xfrm>
          <a:prstGeom prst="line">
            <a:avLst/>
          </a:prstGeom>
          <a:ln>
            <a:solidFill>
              <a:srgbClr val="FF8951"/>
            </a:solidFill>
            <a:prstDash val="dash"/>
          </a:ln>
        </p:spPr>
        <p:style>
          <a:lnRef idx="1">
            <a:schemeClr val="accent1"/>
          </a:lnRef>
          <a:fillRef idx="0">
            <a:schemeClr val="accent1"/>
          </a:fillRef>
          <a:effectRef idx="0">
            <a:schemeClr val="accent1"/>
          </a:effectRef>
          <a:fontRef idx="minor">
            <a:schemeClr val="tx1"/>
          </a:fontRef>
        </p:style>
      </p:cxnSp>
      <p:cxnSp>
        <p:nvCxnSpPr>
          <p:cNvPr id="77" name="直線接點 76"/>
          <p:cNvCxnSpPr/>
          <p:nvPr/>
        </p:nvCxnSpPr>
        <p:spPr>
          <a:xfrm>
            <a:off x="357480" y="6208834"/>
            <a:ext cx="6255812" cy="0"/>
          </a:xfrm>
          <a:prstGeom prst="line">
            <a:avLst/>
          </a:prstGeom>
          <a:ln>
            <a:solidFill>
              <a:srgbClr val="FF8951"/>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142634019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佈景主題">
  <a:themeElements>
    <a:clrScheme name="Office 佈景主題">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佈景主題">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佈景主題">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1_Office 佈景主題">
  <a:themeElements>
    <a:clrScheme name="Office 佈景主題">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佈景主題">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佈景主題">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佈景主題">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佈景主題">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佈景主題">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AE6F2518-B084-4896-AF52-66CC2144AA26}"/>
    </a:ext>
  </a:extLst>
</a:theme>
</file>

<file path=ppt/theme/theme4.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10887</TotalTime>
  <Words>1142</Words>
  <Application>Microsoft Office PowerPoint</Application>
  <PresentationFormat>A4 紙張 (210x297 公釐)</PresentationFormat>
  <Paragraphs>291</Paragraphs>
  <Slides>6</Slides>
  <Notes>6</Notes>
  <HiddenSlides>0</HiddenSlides>
  <MMClips>0</MMClips>
  <ScaleCrop>false</ScaleCrop>
  <HeadingPairs>
    <vt:vector size="4" baseType="variant">
      <vt:variant>
        <vt:lpstr>佈景主題</vt:lpstr>
      </vt:variant>
      <vt:variant>
        <vt:i4>3</vt:i4>
      </vt:variant>
      <vt:variant>
        <vt:lpstr>投影片標題</vt:lpstr>
      </vt:variant>
      <vt:variant>
        <vt:i4>6</vt:i4>
      </vt:variant>
    </vt:vector>
  </HeadingPairs>
  <TitlesOfParts>
    <vt:vector size="9" baseType="lpstr">
      <vt:lpstr>Office 佈景主題</vt:lpstr>
      <vt:lpstr>1_Office 佈景主題</vt:lpstr>
      <vt:lpstr>Office Theme</vt:lpstr>
      <vt:lpstr>投影片 1</vt:lpstr>
      <vt:lpstr>投影片 2</vt:lpstr>
      <vt:lpstr>投影片 3</vt:lpstr>
      <vt:lpstr>投影片 4</vt:lpstr>
      <vt:lpstr>投影片 5</vt:lpstr>
      <vt:lpstr>投影片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Windows 使用者</dc:creator>
  <cp:lastModifiedBy>F798</cp:lastModifiedBy>
  <cp:revision>223</cp:revision>
  <dcterms:created xsi:type="dcterms:W3CDTF">2018-07-12T08:08:44Z</dcterms:created>
  <dcterms:modified xsi:type="dcterms:W3CDTF">2018-09-21T13:31:31Z</dcterms:modified>
</cp:coreProperties>
</file>